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identidad de Bézout, por sustitución hacia atrás.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algoritmo de Euclides encuentra el máximo común divisor de dos números, a y b. Si después recorremos sus divisiones al revés, encontramos además dos enteros, s y t, que cumplen esta igualdad: a por s, más b por t, es igual al máximo común divisor de a y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ejemplo: a igual a 77, y b igual 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con el algoritmo de Euclides, para hallar el máximo común divisor de 77 y 5. Cada paso es una división: dividendo igual a divisor por cociente, más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Dividimos el número mayor entre el menor. 5 cabe 15 veces en 77, y sobran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todo se corre un lugar: el divisor pasa a ser el dividendo, y el residuo pasa a ser el nuevo divisor. 5 es igual a 2 por 2,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es igual a 1 por 2, exacto. El residuo es cero, así que terminamos.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último residuo distinto de cero es el máximo común divisor. En este caso,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Euclides ya nos dio el máximo común divisor. Ahora vamos a leer esas mismas divisiones al revés, para escribirlo como una combinación de 77 y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no perdernos, le damos un color a cada residuo. Y de cada división despejamos su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primera división: 2 es igual a 77, menos 5 por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la segunda división: 1 es igual a 5, menos 2 por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última división, la del residuo cero, ya no la necesitamos.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por el último despeje, porque ahí está el máximo común divisor. Ya tenemos el 1 escrito con 5 y 2. Pero lo queremos con 77 y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esta ecuación sobra el 2: es un residuo intermedio. Pero ya sabemos cuánto vale: su despeje dice que 2 es 77 menos 5 por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Así que lo reemplazamos.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Ojo: no hacemos las multiplicaciones ni la resta. Los números de colores son las piezas, y solo contamos cuántas veces aparece cada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5 aparece una vez afuera, y dentro del paréntesis otras 15 por 2 veces. Suman, porque menos por menos da más. En total, 31 veces. Y el 77 queda restando 2 veces.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solo quedan 77 y 5: terminamos. Ordenamos los términos: 77 por menos 2, más 5 por 31, es igual a 1. Esa es la identidad de Bézout.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cuenta lo confirma: menos 154 más 155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ejemplo, un poco más largo: a igual a 779, y b igual a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Otra vez empezamos con Euclides: buscamos el máximo común divisor de 779 y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779 es igual a 17 por 45, más 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 es igual a 14 por 1, más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14 es igual a 3 por 4, más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es igual a 2 por 1, más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es igual a 1 por 2, exacto. El residuo es cero, así que terminamos.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último residuo distinto de cero es el máximo común divisor. En este caso,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Coloreamos los residuos y despejamos cada uno: 14 es 779 menos 17 por 45; 3 es 17 menos 14 por 1; 2 es 14 menos 3 por 4; 1 es 3 menos 2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Empezamos por el último despeje. Ya tenemos el 1 escrito con 3 y 2. Pero lo queremos con 779 y 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Reemplazamos el 2 por 14 menos 3 por 4, y agrupamos: el 3 aparece 1 más 4 por 1 veces, que da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reemplazamos el 3 por 17 menos 14 por 1, y agrupamos: el 14 aparece 1 por 5, más 1 veces, que da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reemplazamos el 14 por 779 menos 17 por 45, y agrupamos: el 17 aparece 5 más 45 por 6 veces, que da 275.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 solo quedan 779 y 17: terminamos. Ordenamos los términos: 779 por menos 6, más 17 por 275, es igual a 1. Esa es la identidad de Bézout.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Uno: aplicamos Euclides, dividiendo hasta llegar al residuo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Dos: de cada división despejamos su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Tres: empezamos por el último despeje y vamos reemplazando los residuos intermedios, agrupando sin multiplicar.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cuatro: cuando solo quedan a y b, tenemos la identidad de Bézout.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método funciona siempre, pero con muchas divisiones hay que llevar varias cuentas a la vez, y es fácil equivocarse con un signo. En el siguiente video organizamos este mismo trabajo en una tabla.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identidad de Bézout, por sustitución hacia atrá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algoritmo de Euclides encuentra el máximo común divisor de dos números, a y b. Si después recorremos sus divisiones al revés, encontramos además dos enteros, s y t, que cumplen esta igualdad: a por s, más b por t, es igual al máximo común divisor de a y b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ejemplo: a igual a 77, y b igual a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con el algoritmo de Euclides, para hallar el máximo común divisor de 77 y 5. Cada paso es una división: dividendo igual a divisor por cociente, más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vidimos el número mayor entre el menor. 5 cabe 15 veces en 77, y sobran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todo se corre un lugar: el divisor pasa a ser el dividendo, y el residuo pasa a ser el nuevo divisor. 5 es igual a 2 por 2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 es igual a 1 por 2, exacto. El residuo es cero, así que termin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último residuo distinto de cero es el máximo común divisor. En este caso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uclides ya nos dio el máximo común divisor. Ahora vamos a leer esas mismas divisiones al revés, para escribirlo como una combinación de 77 y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no perdernos, le damos un color a cada residuo. Y de cada división despejamos su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primera división: 2 es igual a 77, menos 5 por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e la segunda división: 1 es igual a 5, menos 2 por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última división, la del residuo cero, ya no la necesit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por el último despeje, porque ahí está el máximo común divisor. Ya tenemos el 1 escrito con 5 y 2. Pero lo queremos con 77 y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esta ecuación sobra el 2: es un residuo intermedio. Pero ya sabemos cuánto vale: su despeje dice que 2 es 77 menos 5 por 1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í que lo reemplaz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jo: no hacemos las multiplicaciones ni la resta. Los números de colores son las piezas, y solo contamos cuántas veces aparece cada un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5 aparece una vez afuera, y dentro del paréntesis otras 15 por 2 veces. Suman, porque menos por menos da más. En total, 31 veces. Y el 77 queda restando 2 vec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solo quedan 77 y 5: terminamos. Ordenamos los términos: 77 por menos 2, más 5 por 31, es igual a 1. Esa es la identidad de Bézou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cuenta lo confirma: menos 154 más 155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 ejemplo, un poco más largo: a igual a 779, y b igual a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tra vez empezamos con Euclides: buscamos el máximo común divisor de 779 y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9 es igual a 17 por 45, más 1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 es igual a 14 por 1, má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 es igual a 3 por 4, más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 es igual a 2 por 1, má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 es igual a 1 por 2, exacto. El residuo es cero, así que termin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último residuo distinto de cero es el máximo común divisor. En este caso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loreamos los residuos y despejamos cada uno: 14 es 779 menos 17 por 45; 3 es 17 menos 14 por 1; 2 es 14 menos 3 por 4; 1 es 3 menos 2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zamos por el último despeje. Ya tenemos el 1 escrito con 3 y 2. Pero lo queremos con 779 y 1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emplazamos el 2 por 14 menos 3 por 4, y agrupamos: el 3 aparece 1 más 4 por 1 veces, que da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reemplazamos el 3 por 17 menos 14 por 1, y agrupamos: el 14 aparece 1 por 5, más 1 veces, que da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reemplazamos el 14 por 779 menos 17 por 45, y agrupamos: el 17 aparece 5 más 45 por 6 veces, que da 27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a solo quedan 779 y 17: terminamos. Ordenamos los términos: 779 por menos 6, más 17 por 275, es igual a 1. Esa es la identidad de Bézou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: aplicamos Euclides, dividiendo hasta llegar al residu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: de cada división despejamos su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: empezamos por el último despeje y vamos reemplazando los residuos intermedios, agrupando sin multiplic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uatro: cuando solo quedan a y b, tenemos la identidad de Bézou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e método funciona siempre, pero con muchas divisiones hay que llevar varias cuentas a la vez, y es fácil equivocarse con un signo. En el siguiente video organizamos este mismo trabajo en una tabl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Identidad de Bézout por sustitución hacia atrás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