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algoritmo extendido de Euclides, con el método de la tabla.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Además del máximo común divisor de dos números, a y b, nos entrega dos enteros, s y t, que cumplen esta igualdad: a por s, más b por t, es igual al máximo común divisor de a y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ejemplo: a igual a 77, y b igual a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con el algoritmo de Euclides, para hallar el máximo común divisor de 77 y 5. Cada paso es una división: dividendo igual a divisor por cociente, más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Dividimos el número mayor entre el menor. 5 cabe 15 veces en 77, y sobran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todo se corre un lugar: el divisor pasa a ser el dividendo, y el residuo pasa a ser el nuevo divisor. 5 es igual a 2 por 2,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es igual a 1 por 2, exacto. El residuo es cero, así que terminamos.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último residuo distinto de cero es el máximo común divisor. En este caso,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reorganizamos esos mismos números en una tabla. En azul van los residuos, que llamamos r_i; y en amarillo, los cocientes, q_i.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primera fila es el número mayor, 77. Todavía no tiene cociente.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Después, cada pareja de divisor y cociente ocupa una fila: 5 y 15 van a la fila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y 2, a la fila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1 y 2, a la fila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residuo cero no se anota: la tabla termina en el máximo común divisor.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Faltan las columnas s y t. Siempre arrancan igual: con la matriz identidad de dos por 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Uno, cero, en la primera fila; y cero, uno, en la segunda.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¿Por qué? Porque cada fila escribe su residuo como una combinación de 77 y 5. 77 es 77 por 1, más 5 por 0. Y 5 es 77 por 0, más 5 por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Esa regla se va a cumplir en todas las filas: r_i es igual a 77 por s_i, más 5 por t_i.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llenar el resto, las dos columnas usan la misma fórmula.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Miremos la celda de la fila 3. Tomamos el valor de dos filas arriba, y le restamos el cociente de la fila anterior, multiplicado por el valor de la fila anterior.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 decir: 1, menos 15 por 0, que da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la columna t, el patrón es el mismo, una columna a la derecha: 0, menos 15 por 1, da menos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Comprobemos la regla en esta fila: 2 es igual a 77 por 1, más 5 por menos 15. Sí se cumple.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Bajamos una fila y repetimos: 0, menos 2 por 1, da menos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en la columna t: 1, menos 2 por menos 15, da 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Miremos la última fila. Ahí está el máximo común divisor, 1, y los dos coeficientes que buscábamos: menos 2 y 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ellos escribimos la identidad de Bézout: 77 por menos 2, más 5 por 31,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la cuenta lo confirma: menos 154 más 155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ejemplo, un poco más largo: a igual a 779, y b igual a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Otra vez empezamos con Euclides: buscamos el máximo común divisor de 779 y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779 es igual a 17 por 45, más 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 es igual a 14 por 1, más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 es igual a 3 por 4, más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es igual a 2 por 1,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es igual a 1 por 2, exacto. El residuo es cero, así que terminamos.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último residuo distinto de cero es el máximo común divisor. En este caso,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reorganizamos esos mismos números en una tabla. En azul van los residuos, que llamamos r_i; y en amarillo, los cocientes, q_i.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primera fila es el número mayor, 779. Todavía no tiene cociente.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Cada pareja de divisor y cociente ocupa una fila: 17 y 45, 14 y 1, 3 y 4, 2 y 1, y 1 y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residuo cero no se anota: la tabla termina en el máximo común divisor.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columnas s y t arrancan otra vez con la matriz identidad: uno, cero; cero, uno.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llenamos s y t con el mismo patrón de tres celdas.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Fila 3: 1, menos 45 por 0, da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0, menos 45 por 1, da menos 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Fila 4: 0, menos 1 por 1, da menos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1, menos 1 por menos 45, da 46.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Fila 5: 1, menos 4 por menos 1, da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menos 45, menos 4 por 46, da menos 229.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Fila 6: menos 1, menos 1 por 5, da menos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46, menos 1 por menos 229, da 275.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Miremos la última fila. Ahí está el máximo común divisor, 1, y los dos coeficientes que buscábamos: menos 6 y 275.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ellos escribimos la identidad de Bézout: 779 por menos 6, más 17 por 275,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la cuenta lo confirma: menos 4674 más 4675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el video anterior resolvimos este mismo ejemplo, 77 y 5, con sustitución hacia atrás. Despejamos los residuos, y fuimos reemplazando desde el final, hasta llegar a 77 por menos 2, más 5 por 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la tabla llegamos exactamente a los mismos coeficientes. La última fila da la misma identidad.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es casualidad: los dos métodos usan las mismas ecuaciones. Cada fila de la tabla es un residuo escrito con 77 y 5. La fila 3 dice que 2 es 77 por 1, más 5 por menos 15: es el primer despeje, tal cual.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la fila 4 es el segundo despeje: 1 es 5 menos 2 por 2. Solo que en la tabla el 5 y el 2 ya vienen escritos con 77 y 5: son las filas 2 y 3. Por eso cada valor nuevo sale de las dos filas anteriores.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diferencia está en la dirección. La sustitución hacia atrás empieza por el máximo común divisor y va subiendo. La tabla va hacia adelante: escribe cada residuo con los dos números originales, y por eso le bastan los coeficientes de las dos filas anteriores.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resultado es el mismo. La tabla solo lleva las cuentas más ordenadas.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Uno: aplicamos Euclides, dividiendo hasta llegar al residuo cero.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Dos: pasamos residuos y cocientes a la tabla, y arrancamos s y t con la matriz identidad.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Tres: cada valor nuevo es el de dos filas arriba, menos el cociente por el valor de la fila anterior.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cuatro: la última fila nos da la identidad de Bézout.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algoritmo extendido de Euclides, con el método de la tabl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demás del máximo común divisor de dos números, a y b, nos entrega dos enteros, s y t, que cumplen esta igualdad: a por s, más b por t, es igual al máximo común divisor de a y b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ejemplo: a igual a 77, y b igual a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con el algoritmo de Euclides, para hallar el máximo común divisor de 77 y 5. Cada paso es una división: dividendo igual a divisor por cociente, más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imos el número mayor entre el menor. 5 cabe 15 veces en 77, y sobran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todo se corre un lugar: el divisor pasa a ser el dividendo, y el residuo pasa a ser el nuevo divisor. 5 es igual a 2 por 2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 es igual a 1 por 2, exacto. El residuo es cero, así que termin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último residuo distinto de cero es el máximo común divisor. En este caso,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reorganizamos esos mismos números en una tabla. En azul van los residuos, que llamamos r_i; y en amarillo, los cocientes, q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primera fila es el número mayor, 77. Todavía no tiene cocien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ués, cada pareja de divisor y cociente ocupa una fila: 5 y 15 van a la fila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 y 2, a la fila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1 y 2, a la fila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residuo cero no se anota: la tabla termina en el máximo común diviso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ltan las columnas s y t. Siempre arrancan igual: con la matriz identidad de dos por d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, cero, en la primera fila; y cero, uno, en la segund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¿Por qué? Porque cada fila escribe su residuo como una combinación de 77 y 5. 77 es 77 por 1, más 5 por 0. Y 5 es 77 por 0, más 5 por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a regla se va a cumplir en todas las filas: r_i es igual a 77 por s_i, más 5 por t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llenar el resto, las dos columnas usan la misma fórmul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remos la celda de la fila 3. Tomamos el valor de dos filas arriba, y le restamos el cociente de la fila anterior, multiplicado por el valor de la fila anterio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 decir: 1, menos 15 por 0, que d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la columna t, el patrón es el mismo, una columna a la derecha: 0, menos 15 por 1, da menos 1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emos la regla en esta fila: 2 es igual a 77 por 1, más 5 por menos 15. Sí se cumpl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jamos una fila y repetimos: 0, menos 2 por 1, da meno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en la columna t: 1, menos 2 por menos 15, da 3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remos la última fila. Ahí está el máximo común divisor, 1, y los dos coeficientes que buscábamos: menos 2 y 3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ellos escribimos la identidad de Bézout: 77 por menos 2, más 5 por 31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a cuenta lo confirma: menos 154 más 155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ejemplo, un poco más largo: a igual a 779, y b igual a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tra vez empezamos con Euclides: buscamos el máximo común divisor de 779 y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9 es igual a 17 por 45, más 1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 es igual a 14 por 1, má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 es igual a 3 por 4, má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 es igual a 2 por 1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 es igual a 1 por 2, exacto. El residuo es cero, así que termin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último residuo distinto de cero es el máximo común divisor. En este caso,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reorganizamos esos mismos números en una tabla. En azul van los residuos, que llamamos r_i; y en amarillo, los cocientes, q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primera fila es el número mayor, 779. Todavía no tiene cocien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da pareja de divisor y cociente ocupa una fila: 17 y 45, 14 y 1, 3 y 4, 2 y 1, y 1 y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residuo cero no se anota: la tabla termina en el máximo común diviso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s columnas s y t arrancan otra vez con la matriz identidad: uno, cero; cero, u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lenamos s y t con el mismo patrón de tres celd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la 3: 1, menos 45 por 0, d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0, menos 45 por 1, da menos 4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la 4: 0, menos 1 por 1, da meno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1, menos 1 por menos 45, da 4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la 5: 1, menos 4 por menos 1, da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menos 45, menos 4 por 46, da menos 22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la 6: menos 1, menos 1 por 5, da menos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46, menos 1 por menos 229, da 27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remos la última fila. Ahí está el máximo común divisor, 1, y los dos coeficientes que buscábamos: menos 6 y 27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ellos escribimos la identidad de Bézout: 779 por menos 6, más 17 por 275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a cuenta lo confirma: menos 4674 más 4675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el video anterior resolvimos este mismo ejemplo, 77 y 5, con sustitución hacia atrás. Despejamos los residuos, y fuimos reemplazando desde el final, hasta llegar a 77 por menos 2, más 5 por 3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la tabla llegamos exactamente a los mismos coeficientes. La última fila da la misma identida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o es casualidad: los dos métodos usan las mismas ecuaciones. Cada fila de la tabla es un residuo escrito con 77 y 5. La fila 3 dice que 2 es 77 por 1, más 5 por menos 15: es el primer despeje, tal cual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a fila 4 es el segundo despeje: 1 es 5 menos 2 por 2. Solo que en la tabla el 5 y el 2 ya vienen escritos con 77 y 5: son las filas 2 y 3. Por eso cada valor nuevo sale de las dos filas anterior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diferencia está en la dirección. La sustitución hacia atrás empieza por el máximo común divisor y va subiendo. La tabla va hacia adelante: escribe cada residuo con los dos números originales, y por eso le bastan los coeficientes de las dos filas anterior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resultado es el mismo. La tabla solo lleva las cuentas más ordenad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: aplicamos Euclides, dividiendo hasta llegar al residuo c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: pasamos residuos y cocientes a la tabla, y arrancamos s y t con la matriz identida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: cada valor nuevo es el de dos filas arriba, menos el cociente por el valor de la fila anterio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uatro: la última fila nos da la identidad de Bézou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Algoritmo extendido de Euclides: método de la tabla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