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inverso multiplicativo modular. En el video anterior usamos el algoritmo extendido de Euclides para llegar a la identidad de Bézout. Ahora vamos a ver para qué sirve: con ella podemos encontrar inversos en aritmética modular.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la aritmética de siempre, el inverso de 3 es un tercio: al multiplicarlos, el resultado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aritmética modular solo trabajamos con enteros, pero la idea es la misma. El inverso de a, módulo m, es un entero que multiplicado por a da un resultado congruente con 1. Lo escribimos así: a a la menos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ejemplo, módulo 10: 3 por 7 es 21, y 21 deja residuo 1 al dividir entre 10. Entonces 7 es el inverso de 3, módulo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Cuidado con la notación. En aritmética modular, 3 a la menos 1 no significa un tercio, ni cero coma tres, tres, tres. Eso es aritmética de números reales.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inverso modular siempre es un entero, y depende del módulo. Módulo 10, el inverso de 3 es 7, porque 3 por 7 es 21. Pero módulo 7, el inverso de 3 es 5, porque 3 por 5 es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todos los números tienen inverso. Miremos los múltiplos de 3, módulo 10: 3, 6, 9, 2, 5, 8, 1, 4,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la posición 7 aparece el 1: ahí está el inverso, porque 3 por 7 es 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los múltiplos de 4: 4, 8, 2, 6, 0, 4, 8, 2,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Solo salen números pares. El 1 nunca aparece: 4 no tiene inverso módulo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¿Cuál es la diferencia? 3 y 10 no comparten factores: su máximo común divisor es 1. En cambio, 4 y 10 comparten el factor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Esa es la regla. a tiene inverso módulo m únicamente cuando el máximo común divisor de a y m es 1. Si no es 1, el inverso no existe, y no vale la pena buscarlo. Y ese máximo común divisor es justo lo que calcula el algoritmo de Euclides.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Volvamos al segundo ejemplo del video anterior: 779 y 17. La tabla terminó en esta fila: el máximo común divisor es 1, con s igual a menos 6, y t igual a 275.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esa fila escribimos la identidad de Bézout: 779 por menos 6, más 17 por 275,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el máximo común divisor es 1, el inverso existe. Y está escondido en esta identidad.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símbolos, es a por s, más b por t,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cambio, que es solo de nombre: al segundo número lo llamamos m, porque va a ser nuestro módulo.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Segundo: si dos números son iguales, también son congruentes en cualquier módulo. Así que podemos leer la identidad como una congruencia módulo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Tercero: módulo 17, todo múltiplo de 17 es congruente con cero. Y el término 17 por 275 es un múltiplo de 17. Así que desaparece.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Comparemos con la definición de inverso: a, por algo, congruente con 1 módulo m. Tiene exactamente la misma forma. Ese algo es el inverso, y aquí ese lugar lo ocupa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el inverso de a, módulo m, es s. En nuestro ejemplo, el inverso de 779 módulo 17 es menos 6. Y el coeficiente t ya no hace falta.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Menos 6 es un inverso válido, pero se acostumbra dar el resultado entre 0 y m menos 1: aquí, entre 0 y 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llevarlo allá le sumamos el módulo: menos 6 más 17 es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Sumar 17 no cambia el residuo: menos 6 y 11 son congruentes módulo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¿Y la congruencia se sigue cumpliendo? Comprobemos: 779 por 11 es 8569, que es 17 por 504, más 1. Sí: deja residuo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eso escribimos: el inverso de 779 módulo 17 es menos 6 módulo 17, que es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Otro ejemplo: busquemos el inverso de 697 módulo 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con Euclides. Dividimos 697 entre 19: cabe 36 veces, y sobran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demás divisiones siguen igual, hasta llegar al residuo cero. El último residuo distinto de cero es 1: el máximo común divisor es 1, así que el inverso existe.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Pasamos residuos y cocientes a la tabla, con la identidad en s y t, y la llenamos con la regla de siempre, fila por fila.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fila nos da s igual a 3, y t igual a menos 110.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identidad de Bézout queda así: 697 por 3, más 19 por menos 110,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19, el segundo término desaparece, y queda 697 por 3,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Esta vez s ya está entre 0 y 18, así que no hay nada que reducir: el inverso de 697 módulo 19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lo comprobamos: 697 por 3 es 2091, que es 19 por 110,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resumen: para hallar el inverso de a, módulo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Uno: aplicamos el algoritmo extendido de Euclides a los dos números, a y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Dos: si el máximo común divisor no es 1, el inverso no existe.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Tres: si es 1, la última fila nos da la identidad de Bézout, y el inverso es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cuatro: si s sale negativo, lo reducimos módulo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inverso multiplicativo modular. En el video anterior usamos el algoritmo extendido de Euclides para llegar a la identidad de Bézout. Ahora vamos a ver para qué sirve: con ella podemos encontrar inversos en aritmética modula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la aritmética de siempre, el inverso de 3 es un tercio: al multiplicarlos, el resultado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aritmética modular solo trabajamos con enteros, pero la idea es la misma. El inverso de a, módulo m, es un entero que multiplicado por a da un resultado congruente con 1. Lo escribimos así: a a la meno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r ejemplo, módulo 10: 3 por 7 es 21, y 21 deja residuo 1 al dividir entre 10. Entonces 7 es el inverso de 3, módulo 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idado con la notación. En aritmética modular, 3 a la menos 1 no significa un tercio, ni cero coma tres, tres, tres. Eso es aritmética de números real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inverso modular siempre es un entero, y depende del módulo. Módulo 10, el inverso de 3 es 7, porque 3 por 7 es 21. Pero módulo 7, el inverso de 3 es 5, porque 3 por 5 es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o todos los números tienen inverso. Miremos los múltiplos de 3, módulo 10: 3, 6, 9, 2, 5, 8, 1, 4,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la posición 7 aparece el 1: ahí está el inverso, porque 3 por 7 es 2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los múltiplos de 4: 4, 8, 2, 6, 0, 4, 8, 2,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o salen números pares. El 1 nunca aparece: 4 no tiene inverso módulo 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¿Cuál es la diferencia? 3 y 10 no comparten factores: su máximo común divisor es 1. En cambio, 4 y 10 comparten el factor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a es la regla. a tiene inverso módulo m únicamente cuando el máximo común divisor de a y m es 1. Si no es 1, el inverso no existe, y no vale la pena buscarlo. Y ese máximo común divisor es justo lo que calcula el algoritmo de Euclid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olvamos al segundo ejemplo del video anterior: 779 y 17. La tabla terminó en esta fila: el máximo común divisor es 1, con s igual a menos 6, y t igual a 27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esa fila escribimos la identidad de Bézout: 779 por menos 6, más 17 por 275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o el máximo común divisor es 1, el inverso existe. Y está escondido en esta identida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símbolos, es a por s, más b por t,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cambio, que es solo de nombre: al segundo número lo llamamos m, porque va a ser nuestro módul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: si dos números son iguales, también son congruentes en cualquier módulo. Así que podemos leer la identidad como una congruencia módulo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cero: módulo 17, todo múltiplo de 17 es congruente con cero. Y el término 17 por 275 es un múltiplo de 17. Así que desaparec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aremos con la definición de inverso: a, por algo, congruente con 1 módulo m. Tiene exactamente la misma forma. Ese algo es el inverso, y aquí ese lugar lo ocupa 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el inverso de a, módulo m, es s. En nuestro ejemplo, el inverso de 779 módulo 17 es menos 6. Y el coeficiente t ya no hace falt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nos 6 es un inverso válido, pero se acostumbra dar el resultado entre 0 y m menos 1: aquí, entre 0 y 1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levarlo allá le sumamos el módulo: menos 6 más 17 es 1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mar 17 no cambia el residuo: menos 6 y 11 son congruentes módulo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¿Y la congruencia se sigue cumpliendo? Comprobemos: 779 por 11 es 8569, que es 17 por 504, más 1. Sí: deja residuo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r eso escribimos: el inverso de 779 módulo 17 es menos 6 módulo 17, que es 1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tro ejemplo: busquemos el inverso de 697 módulo 1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con Euclides. Dividimos 697 entre 19: cabe 36 veces, y sobran 1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s demás divisiones siguen igual, hasta llegar al residuo cero. El último residuo distinto de cero es 1: el máximo común divisor es 1, así que el inverso exis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amos residuos y cocientes a la tabla, con la identidad en s y t, y la llenamos con la regla de siempre, fila por fi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fila nos da s igual a 3, y t igual a menos 1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identidad de Bézout queda así: 697 por 3, más 19 por menos 110,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19, el segundo término desaparece, y queda 697 por 3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a vez s ya está entre 0 y 18, así que no hay nada que reducir: el inverso de 697 módulo 19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o comprobamos: 697 por 3 es 2091, que es 19 por 110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: para hallar el inverso de a, módulo m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: aplicamos el algoritmo extendido de Euclides a los dos números, a y m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: si el máximo común divisor no es 1, el inverso no exis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: si es 1, la última fila nos da la identidad de Bézout, y el inverso es 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uatro: si s sale negativo, lo reducimos módulo m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Inverso multiplicativo modular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