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función fi de Euler. Con ella, y con el pequeño teorema de Fermat, vamos a reducir el exponente de potencias enormes en aritmética modular.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Queremos calcular 92 a la 727, módulo 45. Esa potencia es un número de 1428 cifras.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el video de square and multiply vimos cómo calcular potencias así con pocas operaciones. Aquí vamos a ver un atajo que se aplica antes de empezar: reducir el exponente.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 final del video, esta potencia va a quedar convertida en 2 a la 7. Para lograrlo necesitamos una función que cuenta: la fi de Euler.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función fi responde una pregunta de conteo: de los enteros entre 1 y n, ¿cuántos son primos relativos con 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 números son primos relativos cuando no comparten factores, es decir, cuando su máximo común divisor es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Contemos con n igual a 10. Escribimos los enteros de 1 a 10. 10 es 2 por 5: un número comparte factores con 10 solo si es múltiplo de 2 o de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Tachamos los múltiplos de 2, y los múltiplos de 5: el 5 y el 10, que ya estaba tachado.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Quedan 4 números: 1, 3, 7 y 9. Entonces fi de 10 es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Contar uno por uno no sirve cuando el número es grande. Pero hay tres reglas que dan fi de n sin contar.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Primera regla: si p es primo, fi de p es p menos 1. Un primo no comparte factores con ninguno de los números menores que él: solo se descarta el propio p. Por ejemplo, fi de 7 es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Segunda regla, para una potencia de un primo: fi de p a la k es p a la k, menos la potencia anterior.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Miremos el 9, que es 3 al cuadrado. Solo comparten un factor con 9 los múltiplos de 3: 3, 6 y 9. Son 3 de los 9 números, así que fi de 9 es 9 menos 3: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Tercera regla: si m y n son primos relativos, fi del producto es el producto de las fi. Con el 10, que es 2 por 5: fi de 2 es 1 y fi de 5 es 4. 1 por 4, 4: lo mismo que contamos.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 las tres reglas, la receta es: factorizar el número, aplicar la segunda regla a cada potencia de primo, y multiplicar.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Ahora miremos las potencias. En esta tabla van las potencias de cada base, módulo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Empecemos con la base 3. Cada casilla es la anterior multiplicada por 3, y reducida módulo 7: 3, 2, 6, 4, 5,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la sexta potencia aparece un 1. Y a partir de ahí todo se repite: la séptima potencia vuelve a ser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 las otras bases, el recorrido es distinto. Pero mira la columna 6: todas llegan 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Eso es lo que dice el pequeño teorema de Fermat: si p es primo y a no es múltiplo de p, entonces a elevado a la p menos 1 es congruente con 1, módulo 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Ahora fíjate en el exponente. p menos 1 es justamente fi de 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la condición importa. Si a es múltiplo de p, todas sus potencias son congruentes con 0, y nunca llegan 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Usemos el teorema para calcular 5 a la 123, módulo 13. Esa potencia tiene 86 cifras: no la vamos a calcular directamente.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Primero revisamos las condiciones: 13 es primo, y 5 no es múltiplo de 13. Entonces, por el teorema de Fermat, 5 a la 12 es congruente con 1, módulo 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idea es separar el exponente en grupos de 12, porque cada grupo completo vale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Para saber cuántos grupos hay, dividimos el exponente entre 12. 123 es 12 por 10, más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Ahora reescribimos la potencia, con el exponente partido de esa manera.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 las leyes de los exponentes, eso es 5 a la 12, todo elevado a la 10, por 5 a la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aquí entra Fermat: 5 a la 12 es congruente con 1. Además, 1 elevado a la 10 sigue siendo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Solo queda 5 a la 3, que es 125. Y 125 es 13 por 9, más 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Entonces 5 a la 123 es congruente con 8, módulo 13. El exponente bajó de 123 a 3: nos quedamos con el residuo de dividirlo entre 12.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teorema de Fermat solo sirve cuando el módulo es primo. Pero ya vimos que p menos 1 es fi de p, así que lo podemos escribir con fi.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Euler demostró que, escrito así, el resultado vale para cualquier módulo n: si a y n son primos relativos, a elevado a la fi de n es congruente con 1, módulo 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Comprobémoslo con el módulo 10. Ya contamos que fi de 10 es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 potencias de 3: 3, 9, 7, 1. Las de 7: 7, 9, 3, 1. Y las de 9: 9, 1, 9,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 las tres bases, la cuarta potencia es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cambio, 2 comparte un factor con 10. Sus potencias son 2, 4, 8, 6: nunca pasan por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 eso, antes de usar el teorema, hay que revisar que la base y el módulo sean primos relativos.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Ahora sí, el problema del comienzo: 92 a la 727, módulo 45. 45 no es primo, así que esta vez usamos el teorema de Euler.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Primero, la base. 92 es 45 por 2, más 2: podemos trabajar con 2 en lugar de 92.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Segundo, fi de 45. Factorizamos: 45 es 3 al cuadrado por 5. Con las reglas: 9 menos 3, por 5 menos 1. Es decir, 6 por 4: 24.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Tercero, la condición. 2 no es múltiplo de 3 ni de 5, así que 2 y 45 son primos relativos. Entonces 2 a la 24 es congruente con 1, módulo 45.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Cuarto, dividimos el exponente entre 24: 727 es 24 por 30, más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quinto, reemplazamos en la potencia. 92 a la 727 es congruente con 2 a la 727, que es 2 a la 24, elevado a la 30, por 2 a la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paréntesis vale 1, y queda 2 a la 7: 128. 128 es 45 por 2, más 38.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Entonces 92 a la 727 es congruente con 38, módulo 45. Un número de 1428 cifras, resuelto con una potencia que se calcula de memoria.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si el exponente reducido todavía es grande, se termina con square and multiply.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resumen: para reducir una potencia modular.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Uno. Reducimos la base módulo 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Dos. Calculamos fi de n. Si n es primo, es n menos 1, y estamos usando el teorema de Fermat.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Tres. Revisamos que la base y n sean primos relativos. Si lo son, la base elevada a la fi de n es congruente con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Cuatro. Dividimos el exponente entre fi de n, y nos quedamos con el residuo.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 cinco. La potencia original es congruente con la base elevada a ese residuo.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Relationship Id="rId3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Relationship Id="rId3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Relationship Id="rId3" Type="http://schemas.openxmlformats.org/officeDocument/2006/relationships/notesSlide" Target="../notesSlides/notesSlide5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función fi de Euler. Con ella, y con el pequeño teorema de Fermat, vamos a reducir el exponente de potencias enormes en aritmética modula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Queremos calcular 92 a la 727, módulo 45. Esa potencia es un número de 1428 cifra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el video de square and multiply vimos cómo calcular potencias así con pocas operaciones. Aquí vamos a ver un atajo que se aplica antes de empezar: reducir el exponent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l final del video, esta potencia va a quedar convertida en 2 a la 7. Para lograrlo necesitamos una función que cuenta: la fi de Eule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función fi responde una pregunta de conteo: de los enteros entre 1 y n, ¿cuántos son primos relativos con n?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os números son primos relativos cuando no comparten factores, es decir, cuando su máximo común divisor e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ntemos con n igual a 10. Escribimos los enteros de 1 a 10. 10 es 2 por 5: un número comparte factores con 10 solo si es múltiplo de 2 o de 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achamos los múltiplos de 2, y los múltiplos de 5: el 5 y el 10, que ya estaba tachad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Quedan 4 números: 1, 3, 7 y 9. Entonces fi de 10 es 4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ntar uno por uno no sirve cuando el número es grande. Pero hay tres reglas que dan fi de n sin conta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mera regla: si p es primo, fi de p es p menos 1. Un primo no comparte factores con ninguno de los números menores que él: solo se descarta el propio p. Por ejemplo, fi de 7 es 6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gunda regla, para una potencia de un primo: fi de p a la k es p a la k, menos la potencia anterio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iremos el 9, que es 3 al cuadrado. Solo comparten un factor con 9 los múltiplos de 3: 3, 6 y 9. Son 3 de los 9 números, así que fi de 9 es 9 menos 3: 6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rcera regla: si m y n son primos relativos, fi del producto es el producto de las fi. Con el 10, que es 2 por 5: fi de 2 es 1 y fi de 5 es 4. 1 por 4, 4: lo mismo que contam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n las tres reglas, la receta es: factorizar el número, aplicar la segunda regla a cada potencia de primo, y multiplica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hora miremos las potencias. En esta tabla van las potencias de cada base, módulo 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mpecemos con la base 3. Cada casilla es la anterior multiplicada por 3, y reducida módulo 7: 3, 2, 6, 4, 5,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la sexta potencia aparece un 1. Y a partir de ahí todo se repite: la séptima potencia vuelve a ser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n las otras bases, el recorrido es distinto. Pero mira la columna 6: todas llegan a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so es lo que dice el pequeño teorema de Fermat: si p es primo y a no es múltiplo de p, entonces a elevado a la p menos 1 es congruente con 1, módulo p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hora fíjate en el exponente. p menos 1 es justamente fi de p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la condición importa. Si a es múltiplo de p, todas sus potencias son congruentes con 0, y nunca llegan a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semos el teorema para calcular 5 a la 123, módulo 13. Esa potencia tiene 86 cifras: no la vamos a calcular directament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mero revisamos las condiciones: 13 es primo, y 5 no es múltiplo de 13. Entonces, por el teorema de Fermat, 5 a la 12 es congruente con 1, módulo 1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idea es separar el exponente en grupos de 12, porque cada grupo completo vale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ra saber cuántos grupos hay, dividimos el exponente entre 12. 123 es 12 por 10, más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hora reescribimos la potencia, con el exponente partido de esa maner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or las leyes de los exponentes, eso es 5 a la 12, todo elevado a la 10, por 5 a la 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aquí entra Fermat: 5 a la 12 es congruente con 1. Además, 1 elevado a la 10 sigue siendo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olo queda 5 a la 3, que es 125. Y 125 es 13 por 9, más 8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tonces 5 a la 123 es congruente con 8, módulo 13. El exponente bajó de 123 a 3: nos quedamos con el residuo de dividirlo entre 1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teorema de Fermat solo sirve cuando el módulo es primo. Pero ya vimos que p menos 1 es fi de p, así que lo podemos escribir con fi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uler demostró que, escrito así, el resultado vale para cualquier módulo n: si a y n son primos relativos, a elevado a la fi de n es congruente con 1, módulo 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mprobémoslo con el módulo 10. Ya contamos que fi de 10 es 4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s potencias de 3: 3, 9, 7, 1. Las de 7: 7, 9, 3, 1. Y las de 9: 9, 1, 9,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n las tres bases, la cuarta potencia es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cambio, 2 comparte un factor con 10. Sus potencias son 2, 4, 8, 6: nunca pasan por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or eso, antes de usar el teorema, hay que revisar que la base y el módulo sean primos relativ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hora sí, el problema del comienzo: 92 a la 727, módulo 45. 45 no es primo, así que esta vez usamos el teorema de Eule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mero, la base. 92 es 45 por 2, más 2: podemos trabajar con 2 en lugar de 9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gundo, fi de 45. Factorizamos: 45 es 3 al cuadrado por 5. Con las reglas: 9 menos 3, por 5 menos 1. Es decir, 6 por 4: 24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rcero, la condición. 2 no es múltiplo de 3 ni de 5, así que 2 y 45 son primos relativos. Entonces 2 a la 24 es congruente con 1, módulo 4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uarto, dividimos el exponente entre 24: 727 es 24 por 30, más 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quinto, reemplazamos en la potencia. 92 a la 727 es congruente con 2 a la 727, que es 2 a la 24, elevado a la 30, por 2 a la 7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paréntesis vale 1, y queda 2 a la 7: 128. 128 es 45 por 2, más 38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tonces 92 a la 727 es congruente con 38, módulo 45. Un número de 1428 cifras, resuelto con una potencia que se calcula de memori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si el exponente reducido todavía es grande, se termina con square and multiply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resumen: para reducir una potencia modular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no. Reducimos la base módulo 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os. Calculamos fi de n. Si n es primo, es n menos 1, y estamos usando el teorema de Ferma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es. Revisamos que la base y n sean primos relativos. Si lo son, la base elevada a la fi de n es congruente con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uatro. Dividimos el exponente entre fi de n, y nos quedamos con el residu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Y cinco. La potencia original es congruente con la base elevada a ese residu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función φ de Euler: reducir potencias con Fermat y Euler</dc:title>
  <dc:subject/>
  <dc:creator>Daniel Felipe Triviño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es-CO</dc:language>
</cp:coreProperties>
</file>