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RSA: un sistema de cifrado de clave pública. En este video armamos la clave y ciframos un mensaje. En el siguiente, lo desciframos.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RSA hay dos claves. La clave pública son dos números, n y e. La conoce todo el mundo, y sirve para cifrar. Con ella, cualquiera convierte su mensaje m en un mensaje cifrado, 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clave privada, d, solo la tiene quien recibe. Y es la única que permite recuperar el mensaje original.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clave la arma quien va a recibir los mensajes. Primero escoge dos números primos, p y q, y los guarda en secreto. Aquí usamos 7 y 13. En la práctica son primos de cientos de cifras.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Los multiplica para obtener n: 7 por 13, 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También calcula fi de n: p menos 1, por q menos 1. 6 por 12, 72.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 último escoge el exponente e. Tomamos e igual a 11. La única condición es que no comparta factores con fi de n: su máximo común divisor debe ser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 comprobamos con el algoritmo de Euclides. 72 es igual a 11 por 6, más 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Seguimos dividiendo hasta llegar al residuo cero. El último residuo distinto de cero es 1: el exponente sirve.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clave pública es la pareja n y e: 91 y 11. Los primos y fi de n no se publican.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Vamos a cifrar esta frase: más allá del deber, uno de los lemas de la Universidad de los Andes.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Usamos el alfabeto inglés, de 26 letras, sin distinguir mayúsculas de minúsculas. Como la frase está en español, dejamos por fuera, a propósito, las tildes y la eñe: en este alfabeto no existen. Tampoco ciframos los espacios.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cada letra le corresponde un número, empezando en cero: la A es 0, la B es 1, y así hasta la Z, que es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Ponemos la frase en una tira, una letra por columna, y debajo de cada una, su número. La M es 12, la A es 0, la S es 18, y así con todas.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cifrar, cada número m se eleva a la e, y se reduce módulo n. Con nuestra clave pública: m a la 11, módulo 91. Esas potencias las calculamos con square and multiply.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exponente siempre es el mismo, 11: en binario, uno cero uno uno.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Empecemos por la primera letra, la M, que vale 12: hay que calcular 12 a la 11, módulo 91.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Primer bit, 1: 1 al cuadrado es 1; y 1 por 12 es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0: solo el cuadrado. 12 al cuadrado es 144, que módulo 91 es 53.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Bit 1: 53 al cuadrado es 2809, que módulo 91 es 79; y 79 por 12 es 948, que módulo 91 es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Último bit, 1: 38 al cuadrado es 1444, que módulo 91 es 79; y 79 por 12 es 948, que módulo 91 es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último valor es la respuesta: la M se cifra como 38.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segunda letra es la A, que vale 0. La misma tabla, ahora de corrido: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 cuanto multiplicamos por cero, todo queda en cero. El cero siempre se cifra como cero.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Repetimos lo mismo con cada una de las letras que faltan.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es el mensaje cifrado: la lista de números que viaja.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Una aclaración: aquí letras iguales dan números iguales, porque ciframos letra por letra para que las cuentas sean pequeñas. Un RSA de verdad cifra bloques grandes, con números de cientos de cifras.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 leer el mensaje hace falta la clave privada. Eso lo vemos en el siguiente video.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SA: un sistema de cifrado de clave pública. En este video armamos la clave y ciframos un mensaje. En el siguiente, lo descifram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RSA hay dos claves. La clave pública son dos números, n y e. La conoce todo el mundo, y sirve para cifrar. Con ella, cualquiera convierte su mensaje m en un mensaje cifrado, c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clave privada, d, solo la tiene quien recibe. Y es la única que permite recuperar el mensaje original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clave la arma quien va a recibir los mensajes. Primero escoge dos números primos, p y q, y los guarda en secreto. Aquí usamos 7 y 13. En la práctica son primos de cientos de cifr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s multiplica para obtener n: 7 por 13, 9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ambién calcula fi de n: p menos 1, por q menos 1. 6 por 12, 7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r último escoge el exponente e. Tomamos e igual a 11. La única condición es que no comparta factores con fi de n: su máximo común divisor debe ser 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o comprobamos con el algoritmo de Euclides. 72 es igual a 11 por 6, más 6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eguimos dividiendo hasta llegar al residuo cero. El último residuo distinto de cero es 1: el exponente sirve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clave pública es la pareja n y e: 91 y 11. Los primos y fi de n no se publica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amos a cifrar esta frase: más allá del deber, uno de los lemas de la Universidad de los Ande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samos el alfabeto inglés, de 26 letras, sin distinguir mayúsculas de minúsculas. Como la frase está en español, dejamos por fuera, a propósito, las tildes y la eñe: en este alfabeto no existen. Tampoco ciframos los espacio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 cada letra le corresponde un número, empezando en cero: la A es 0, la B es 1, y así hasta la Z, que es 25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nemos la frase en una tira, una letra por columna, y debajo de cada una, su número. La M es 12, la A es 0, la S es 18, y así con tod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cifrar, cada número m se eleva a la e, y se reduce módulo n. Con nuestra clave pública: m a la 11, módulo 91. Esas potencias las calculamos con square and multiply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exponente siempre es el mismo, 11: en binario, uno cero uno un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mpecemos por la primera letra, la M, que vale 12: hay que calcular 12 a la 11, módulo 91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rimer bit, 1: 1 al cuadrado es 1; y 1 por 12 es 12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0: solo el cuadrado. 12 al cuadrado es 144, que módulo 91 es 53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t 1: 53 al cuadrado es 2809, que módulo 91 es 79; y 79 por 12 es 948, que módulo 91 es 3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Último bit, 1: 38 al cuadrado es 1444, que módulo 91 es 79; y 79 por 12 es 948, que módulo 91 es 3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l último valor es la respuesta: la M se cifra como 38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a segunda letra es la A, que vale 0. La misma tabla, ahora de corrido: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n cuanto multiplicamos por cero, todo queda en cero. El cero siempre se cifra como cer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epetimos lo mismo con cada una de las letras que faltan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ste es el mensaje cifrado: la lista de números que viaja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Una aclaración: aquí letras iguales dan números iguales, porque ciframos letra por letra para que las cuentas sean pequeñas. Un RSA de verdad cifra bloques grandes, con números de cientos de cifras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ra leer el mensaje hace falta la clave privada. Eso lo vemos en el siguiente video.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RSA: cifrado</dc:title>
  <dc:subject/>
  <dc:creator>Daniel Felipe Triviño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es-CO</dc:language>
</cp:coreProperties>
</file>