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RSA, segunda parte. En el video anterior ciframos un mensaje con la clave pública. Ahora vamos a calcular la clave privada y a descifrarlo.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pública es n igual a 91 y e igual a 11. Con ella se cifró la frase, letra por letra, y llegó esta lista de números.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Quien la recibe conoce además los dos primos, 7 y 13, y por eso puede calcular fi de n: 6 por 12, 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privada, d, es el inverso de e, módulo fi de n. Es decir, un número que multiplicado por 11 deje residuo 1 al dividir entre 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Ese inverso se calcula con el algoritmo extendido de Euclides, aplicado a 72 y 11. Las divisiones son las mismas del video anterior: 72 es 11 por 6, más 6, y así hasta el residuo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residuos y cocientes a la tabla, con la identidad en s y 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valor nuevo es el de dos filas arriba, menos el cociente por el de la fila anterior: 1, menos 6 por 0, da 1; y 0, menos 6 por 1, da menos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Completamos el resto de la tabla de la misma manera.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 la identidad de Bézout: 72 por 2, más 11 por menos 13,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la misma identidad se llega por sustitución hacia atrás: se despejan los residuos y se reemplaza desde el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la leemos módulo 72: el término con 72 desaparece, y queda 11 por menos 13,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el inverso de 11 es menos 13: esta vez es el coeficiente t, porque acompaña al segundo número. Como sale negativo, le sumamos 72: d es 59.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se comprueba: 11 por 59 es 649, que es 72 por 9,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descifrar, cada número c se eleva a la d, y se reduce módulo n. Con nuestra clave privada: c a la 59, módulo 91. Otra vez, con square and multiply.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exponente ahora es 59: 32 más 16 más 8 más 2 más 1. En binario, uno uno uno cero uno uno.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Empecemos por el primer número, 38: hay que calcular 38 a la 59, módulo 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bit, 1: 1 al cuadrado es 1; y 1 por 38 es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38 al cuadrado es 1444, que módulo 91 es 79; y 79 por 38 es 3002, que módulo 91 es 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90 al cuadrado es 8100, que módulo 91 es 1; y 1 por 38 es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0: solo el cuadrado. 38 al cuadrado es 1444, que módulo 91 es 79.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79 al cuadrado es 6241, que módulo 91 es 53; y 53 por 38 es 2014, que módulo 91 es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Último bit, 1: 12 al cuadrado es 144, que módulo 91 es 53; y 53 por 38 es 2014, que módulo 91 es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resultado es 12, y el número 12 corresponde a la letra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segundo número es 0. La misma tabla, de corrido: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cero a cualquier potencia es cero, y el cero es la letra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Hacemos lo mismo con los demás números, y cambiamos cada resultado por su letra.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Juntamos las letras, volvemos a poner los espacios, y aparece el mensaje original: más allá del deber, uno de los lemas de la Universidad de los Andes.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¿Por qué funciona? Descifrar es elevar a la d algo que ya estaba elevado a la e: en total, m elevado al producto e por 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escogimos d para que ese producto fuera congruente con 1, módulo fi de n. Con esa condición, el teorema de Euler garantiza que la potencia regresa al mensaje original.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¿Y por qué es seguro? Para hallar d hace falta fi de n, y para eso hay que conocer los primos p y q. Con 91 es fácil factorizar: 7 por 13. Pero con números de cientos de cifras, nadie sabe hacerlo en un tiempo razonable.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dos primos, p y q, dan n y fi de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se escoge un exponente e sin factores en común con fi de n. La clave pública es n y 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para cifrar, m a la e, módulo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Cuatro: la clave privada d es el inverso de e, módulo fi de n, y sale del algoritmo extendido de Euclides.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cinco: para descifrar, c a la d, módulo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SA, segunda parte. En el video anterior ciframos un mensaje con la clave pública. Ahora vamos a calcular la clave privada y a descifrar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pública es n igual a 91 y e igual a 11. Con ella se cifró la frase, letra por letra, y llegó esta lista de númer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uien la recibe conoce además los dos primos, 7 y 13, y por eso puede calcular fi de n: 6 por 12, 7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privada, d, es el inverso de e, módulo fi de n. Es decir, un número que multiplicado por 11 deje residuo 1 al dividir entre 7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e inverso se calcula con el algoritmo extendido de Euclides, aplicado a 72 y 11. Las divisiones son las mismas del video anterior: 72 es 11 por 6, más 6, y así hasta el residu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residuos y cocientes a la tabla, con la identidad en s y 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da valor nuevo es el de dos filas arriba, menos el cociente por el de la fila anterior: 1, menos 6 por 0, da 1; y 0, menos 6 por 1, da meno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letamos el resto de la tabla de la misma maner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 la identidad de Bézout: 72 por 2, más 11 por menos 13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 la misma identidad se llega por sustitución hacia atrás: se despejan los residuos y se reemplaza desde el fin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la leemos módulo 72: el término con 72 desaparece, y queda 11 por menos 13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el inverso de 11 es menos 13: esta vez es el coeficiente t, porque acompaña al segundo número. Como sale negativo, le sumamos 72: d es 5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e comprueba: 11 por 59 es 649, que es 72 por 9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descifrar, cada número c se eleva a la d, y se reduce módulo n. Con nuestra clave privada: c a la 59, módulo 91. Otra vez, con square and multipl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exponente ahora es 59: 32 más 16 más 8 más 2 más 1. En binario, uno uno uno cero uno u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cemos por el primer número, 38: hay que calcular 38 a la 59, módulo 9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bit, 1: 1 al cuadrado es 1; y 1 por 38 es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38 al cuadrado es 1444, que módulo 91 es 79; y 79 por 38 es 3002, que módulo 91 es 9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90 al cuadrado es 8100, que módulo 91 es 1; y 1 por 38 es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0: solo el cuadrado. 38 al cuadrado es 1444, que módulo 91 es 7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79 al cuadrado es 6241, que módulo 91 es 53; y 53 por 38 es 2014, que módulo 91 es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Último bit, 1: 12 al cuadrado es 144, que módulo 91 es 53; y 53 por 38 es 2014, que módulo 91 es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resultado es 12, y el número 12 corresponde a la letra M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segundo número es 0. La misma tabla, de corrido: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ero a cualquier potencia es cero, y el cero es la letra 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acemos lo mismo con los demás números, y cambiamos cada resultado por su letr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untamos las letras, volvemos a poner los espacios, y aparece el mensaje original: más allá del deber, uno de los lemas de la Universidad de los And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Por qué funciona? Descifrar es elevar a la d algo que ya estaba elevado a la e: en total, m elevado al producto e por 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escogimos d para que ese producto fuera congruente con 1, módulo fi de n. Con esa condición, el teorema de Euler garantiza que la potencia regresa al mensaje origin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Y por qué es seguro? Para hallar d hace falta fi de n, y para eso hay que conocer los primos p y q. Con 91 es fácil factorizar: 7 por 13. Pero con números de cientos de cifras, nadie sabe hacerlo en un tiempo razonabl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dos primos, p y q, dan n y fi de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se escoge un exponente e sin factores en común con fi de n. La clave pública es n y 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para cifrar, m a la e, módulo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tro: la clave privada d es el inverso de e, módulo fi de n, y sale del algoritmo extendido de Euclid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inco: para descifrar, c a la d, módulo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RSA: descifrado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