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Sistemas de congruencias, cuando los módulos no son primos relativos. Hasta ahora, los módulos no compartían factores, y siempre había una única solución. ¿Qué pasa si sí comparten factores? A veces hay solución, y a veces no. Vamos a ver cuándo, y por qué.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ejemplo: x deja residuo 3 al dividirlo entre 8, y residuo 7 al dividirlo entre 12. Los módulos comparten factores: 8 y 12 son múltiplos de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Busquemos a mano. Los números que dejan residuo 3 al dividir entre 8 son 3, 11, 19, y así, de 8 en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esos, los que dejan residuo 7 al dividir entre 12 son estos: 19, 43, 67 y 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Entre 0 y 95 no hay una sola solución, sino 4. Y se repiten cada 24. Con módulos primos relativos había una única solución entre 0 y el producto de los módulos, menos 1. Aquí el producto es 96, y hay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Veamos qué pasa al resolverlo por sustitución.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 convertimos la primera congruencia en una igualdad. Que x deje residuo 3 al dividirlo entre 8 significa que x es 3, más un múltiplo de 8: x es igual a 3 más 8 por k, donde k es algún entero.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la segunda: x debe dejar residuo 7 al dividirlo entre 12. En lugar de x escribimos 3 más 8 por k: 3 más 8 por k es congruente con 7, módulo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Esta congruencia ya tiene una sola incógnita: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Pasamos el 3 al otro lado, restando: 8 por k es congruente con 7 menos 3, que es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Aquí aparece la diferencia. Para dejar k solo necesitaríamos el inverso de 8 módulo 12, pero 8 y 12 no son primos relativos: su máximo común divisor es 4. Así que 8 no tiene inverso módulo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 que sí podemos hacer es dividir entre 4. Que 8 por k sea congruente con 4, módulo 12, significa que 12 divide a 8 por k, menos 4. Y como 4 divide a los tres números, eso pasa justo cuando 3 divide a 2 por k, menos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 eso dividimos todo entre 4: el coeficiente, el lado derecho, y también el módulo. Queda 2 por k, congruente con 1, módulo 3. Y ahora 2 y 3 sí son primos relativos.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Ojo: esto funciona porque 4 también divide al lado derecho, 4. Si no lo dividiera, no habría solución. Lo vemos en el siguiente ejemplo.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Necesitamos el inverso de 2 módulo 3. Lo calculamos aparte.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Primero, Euclides: 3 es 2 por 1, más 1; 2 es 1 por 2, más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 el residuo de cada una: 1 es 3 menos 2 por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Sustituimos hacia atrás, desde el despeje del 1. Ese despeje ya tiene solo el 3 y el 2: no hay nada que sustituir.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3, el término del 3 desaparece: 2 por menos 1 es congruente con 1. El inverso de 2 es menos 1; para dejarlo entre 0 y 2, le sumamos 3: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Multiplicamos los dos lados por 2. A la izquierda, 2 por 2 es congruente con 1, así que queda k solo. A la derecha, 2 por 1. k es congruente con 2, módulo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 tiene el mismo problema que x al principio: lo conocemos solo módulo 3. Así que también lo escribimos como igualdad: k es igual a 2 más 3 por j, con j entero.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lo sustituimos en la igualdad del principio, la de x: x es 3 más 8 veces todo eso. Multiplicando, x es 19 más 24 por 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 decir: x es congruente con 19, módulo 24. Las dos congruencias se juntaron en una sola.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Fíjate en el módulo: 24 no es 8 por 12, que daría 96. Es 8 por 3: el mínimo común múltiplo de 8 y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Entre 0 y 23, la solución es 19. Sumándole 24 una y otra vez salen las demás: 43, 67 y 91, las mismas que encontramos a mano.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Comprobemos. 19 entre 8 deja residuo 3; y entre 12, residuo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ejemplo: un sistema sin solución.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ejemplo: residuo 4 al dividir entre 10, y residuo 7 al dividir entre 15. Otra vez los módulos comparten un factor: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primera, como igualdad: x es 4 más 10 por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sustituimos en la siguiente: 4 más 10 por k, congruente con 7 módulo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Despejamos: 10 por k es congruente con 7 menos 4, que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dejar k solo necesitaríamos el inverso de 10 módulo 15. Pero 10 y 15 comparten el factor 5: ese inverso no existe. Y tampoco podemos dividir todo entre 5, porque 5 no divide a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Conclusión: este sistema no tiene solución.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¿Por qué no hay solución? Miremos los números que cumple cada congruencia. Los de la primera: 4, 14, 24, de 10 en 10. Los de la segunda: 7, 22, 37, de 15 en 15. Nunca coinciden.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clave es el factor que comparten los módulos: 5. 10 es múltiplo de 5: si x es 4 más un múltiplo de 10, también es 4 más un múltiplo de 5. Deja residuo 4 al dividir entre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15 también es múltiplo de 5: si x es 7 más un múltiplo de 15, deja residuo 2 al dividir entre 5. Al dividir x entre 5, la primera congruencia exige residuo 4, y la segunda, residuo 2. No pueden cumplirse a la vez.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general, un sistema de dos congruencias tiene solución exactamente cuando el máximo común divisor de los módulos divide a la diferencia de los residuos.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el primer ejemplo, 4 divide a 7 menos 3, que es 4. En el segundo, 5 no divide a 7 menos 4, que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cuando hay solución, es única módulo el mínimo común múltiplo de los módulos. Si los módulos son primos relativos, el máximo común divisor es 1, que divide a todo, y el mínimo común múltiplo es el producto: es el teorema del residuo chino.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Tercer ejemplo: tres congruencias.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Último ejemplo, con 3 congruencias. Hay módulos que comparten factores: 6 y 8 comparten el 2, y 6 y 9 comparten el 3. Las juntamos de dos en dos, como en el video anterior. Si en algún paso el máximo común divisor no divide, no hay solución.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primera, como igualdad: x es 1 más 6 por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sustituimos en la siguiente: 1 más 6 por k, congruente con 3 módulo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Despejamos: 6 por k es congruente con 3 menos 1, que es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 y 8 comparten el factor 2, y 2 divide a 2: dividimos todo entre 2. Queda 3 por k, congruente con 1, módulo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Necesitamos el inverso de 3 módulo 4. Lo calculamos aparte.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Primero, Euclides: 4 es 3 por 1, más 1; 3 es 1 por 3, más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 el residuo de cada una: 1 es 4 menos 3 por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Sustituimos hacia atrás, desde el despeje del 1. Ese despeje ya tiene solo el 4 y el 3: no hay nada que sustituir.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4, el término del 4 desaparece: 3 por menos 1 es congruente con 1. El inverso de 3 es menos 1; para dejarlo entre 0 y 3, le sumamos 4: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Multiplicamos los dos lados por 3: 3 por 1 es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 es 3 más 4 por j; lo sustituimos en la de x, y queda x igual a 19 más 24 por 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 es congruente con 19, módulo 24: otra vez, dos congruencias en 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primera, como igualdad: x es 19 más 24 por 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sustituimos en la siguiente: 19 más 24 por k, congruente con 4 módulo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Despejamos: 24 por k es congruente con 4 menos 19, que es menos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seguir, reducimos módulo 9, para trabajar con números pequeños. 24 es 9 por 2, más 6: es congruente con 6; y a menos 15 le sumamos 18: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 y 9 comparten el factor 3, y 3 divide a 3: dividimos todo entre 3. Queda 2 por k, congruente con 1, módulo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Necesitamos el inverso de 2 módulo 3. Lo calculamos aparte.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Primero, Euclides: 3 es 2 por 1, más 1; 2 es 1 por 2, más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Despejamos el residuo de cada una: 1 es 3 menos 2 por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Sustituimos hacia atrás, desde el despeje del 1. Ese despeje ya tiene solo el 3 y el 2: no hay nada que sustituir.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Módulo 3, el término del 3 desaparece: 2 por menos 1 es congruente con 1. El inverso de 2 es menos 1; para dejarlo entre 0 y 2, le sumamos 3: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Multiplicamos los dos lados por 2: 2 por 1 es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 es 2 más 3 por j; lo sustituimos en la de x, y queda x igual a 67 más 72 por 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 es congruente con 67, módulo 72: otra vez, dos congruencias en 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72 es el mínimo común múltiplo de 6, 8 y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solución entre 0 y 71 es 67.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Comprobemos. 67 entre 6 deja residuo 1; entre 8, residuo 3; y entre 9, residuo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Uno. Al despejar m por k, calculamos el máximo común divisor de los módulos.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Dos. Si no divide a la diferencia de los residuos, el sistema no tiene solución: las congruencias se contradicen.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Tres. Si la divide, dividimos todo entre él, y seguimos como siempre.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cuatro. La solución es única módulo el mínimo común múltiplo de los módulos, no módulo su producto.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Relationship Id="rId3" Type="http://schemas.openxmlformats.org/officeDocument/2006/relationships/notesSlide" Target="../notesSlides/notesSlide7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istemas de congruencias, cuando los módulos no son primos relativos. Hasta ahora, los módulos no compartían factores, y siempre había una única solución. ¿Qué pasa si sí comparten factores? A veces hay solución, y a veces no. Vamos a ver cuándo, y por qué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ejemplo: x deja residuo 3 al dividirlo entre 8, y residuo 7 al dividirlo entre 12. Los módulos comparten factores: 8 y 12 son múltiplos de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usquemos a mano. Los números que dejan residuo 3 al dividir entre 8 son 3, 11, 19, y así, de 8 en 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esos, los que dejan residuo 7 al dividir entre 12 son estos: 19, 43, 67 y 9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re 0 y 95 no hay una sola solución, sino 4. Y se repiten cada 24. Con módulos primos relativos había una única solución entre 0 y el producto de los módulos, menos 1. Aquí el producto es 96, y hay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amos qué pasa al resolverlo por sustitució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 convertimos la primera congruencia en una igualdad. Que x deje residuo 3 al dividirlo entre 8 significa que x es 3, más un múltiplo de 8: x es igual a 3 más 8 por k, donde k es algún ent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la segunda: x debe dejar residuo 7 al dividirlo entre 12. En lugar de x escribimos 3 más 8 por k: 3 más 8 por k es congruente con 7, módulo 1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ta congruencia ya tiene una sola incógnita: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amos el 3 al otro lado, restando: 8 por k es congruente con 7 menos 3, que es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quí aparece la diferencia. Para dejar k solo necesitaríamos el inverso de 8 módulo 12, pero 8 y 12 no son primos relativos: su máximo común divisor es 4. Así que 8 no tiene inverso módulo 1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 que sí podemos hacer es dividir entre 4. Que 8 por k sea congruente con 4, módulo 12, significa que 12 divide a 8 por k, menos 4. Y como 4 divide a los tres números, eso pasa justo cuando 3 divide a 2 por k, meno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r eso dividimos todo entre 4: el coeficiente, el lado derecho, y también el módulo. Queda 2 por k, congruente con 1, módulo 3. Y ahora 2 y 3 sí son primos relativ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jo: esto funciona porque 4 también divide al lado derecho, 4. Si no lo dividiera, no habría solución. Lo vemos en el siguiente ejempl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cesitamos el inverso de 2 módulo 3. Lo calculamos apar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, Euclides: 3 es 2 por 1, más 1; 2 es 1 por 2, más 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 el residuo de cada una: 1 es 3 menos 2 por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stituimos hacia atrás, desde el despeje del 1. Ese despeje ya tiene solo el 3 y el 2: no hay nada que sustitui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3, el término del 3 desaparece: 2 por menos 1 es congruente con 1. El inverso de 2 es menos 1; para dejarlo entre 0 y 2, le sumamos 3: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mos los dos lados por 2. A la izquierda, 2 por 2 es congruente con 1, así que queda k solo. A la derecha, 2 por 1. k es congruente con 2, módulo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 tiene el mismo problema que x al principio: lo conocemos solo módulo 3. Así que también lo escribimos como igualdad: k es igual a 2 más 3 por j, con j ent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o sustituimos en la igualdad del principio, la de x: x es 3 más 8 veces todo eso. Multiplicando, x es 19 más 24 por j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 decir: x es congruente con 19, módulo 24. Las dos congruencias se juntaron en una sol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íjate en el módulo: 24 no es 8 por 12, que daría 96. Es 8 por 3: el mínimo común múltiplo de 8 y 1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re 0 y 23, la solución es 19. Sumándole 24 una y otra vez salen las demás: 43, 67 y 91, las mismas que encontramos a ma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emos. 19 entre 8 deja residuo 3; y entre 12, residuo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ejemplo: un sistema sin solució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ejemplo: residuo 4 al dividir entre 10, y residuo 7 al dividir entre 15. Otra vez los módulos comparten un factor: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primera, como igualdad: x es 4 más 10 por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sustituimos en la siguiente: 4 más 10 por k, congruente con 7 módulo 1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: 10 por k es congruente con 7 menos 4, que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dejar k solo necesitaríamos el inverso de 10 módulo 15. Pero 10 y 15 comparten el factor 5: ese inverso no existe. Y tampoco podemos dividir todo entre 5, porque 5 no divide a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clusión: este sistema no tiene solució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¿Por qué no hay solución? Miremos los números que cumple cada congruencia. Los de la primera: 4, 14, 24, de 10 en 10. Los de la segunda: 7, 22, 37, de 15 en 15. Nunca coincid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clave es el factor que comparten los módulos: 5. 10 es múltiplo de 5: si x es 4 más un múltiplo de 10, también es 4 más un múltiplo de 5. Deja residuo 4 al dividir entre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15 también es múltiplo de 5: si x es 7 más un múltiplo de 15, deja residuo 2 al dividir entre 5. Al dividir x entre 5, la primera congruencia exige residuo 4, y la segunda, residuo 2. No pueden cumplirse a la vez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general, un sistema de dos congruencias tiene solución exactamente cuando el máximo común divisor de los módulos divide a la diferencia de los residu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el primer ejemplo, 4 divide a 7 menos 3, que es 4. En el segundo, 5 no divide a 7 menos 4, que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uando hay solución, es única módulo el mínimo común múltiplo de los módulos. Si los módulos son primos relativos, el máximo común divisor es 1, que divide a todo, y el mínimo común múltiplo es el producto: es el teorema del residuo chi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rcer ejemplo: tres congruenci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Último ejemplo, con 3 congruencias. Hay módulos que comparten factores: 6 y 8 comparten el 2, y 6 y 9 comparten el 3. Las juntamos de dos en dos, como en el video anterior. Si en algún paso el máximo común divisor no divide, no hay solució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primera, como igualdad: x es 1 más 6 por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sustituimos en la siguiente: 1 más 6 por k, congruente con 3 módulo 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: 6 por k es congruente con 3 menos 1, que e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 y 8 comparten el factor 2, y 2 divide a 2: dividimos todo entre 2. Queda 3 por k, congruente con 1, módulo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cesitamos el inverso de 3 módulo 4. Lo calculamos apar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, Euclides: 4 es 3 por 1, más 1; 3 es 1 por 3, más 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 el residuo de cada una: 1 es 4 menos 3 por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stituimos hacia atrás, desde el despeje del 1. Ese despeje ya tiene solo el 4 y el 3: no hay nada que sustitui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4, el término del 4 desaparece: 3 por menos 1 es congruente con 1. El inverso de 3 es menos 1; para dejarlo entre 0 y 3, le sumamos 4: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mos los dos lados por 3: 3 por 1 e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 es 3 más 4 por j; lo sustituimos en la de x, y queda x igual a 19 más 24 por j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x es congruente con 19, módulo 24: otra vez, dos congruencias en un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primera, como igualdad: x es 19 más 24 por k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sustituimos en la siguiente: 19 más 24 por k, congruente con 4 módulo 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: 24 por k es congruente con 4 menos 19, que es menos 1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ntes de seguir, reducimos módulo 9, para trabajar con números pequeños. 24 es 9 por 2, más 6: es congruente con 6; y a menos 15 le sumamos 18: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 y 9 comparten el factor 3, y 3 divide a 3: dividimos todo entre 3. Queda 2 por k, congruente con 1, módulo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ecesitamos el inverso de 2 módulo 3. Lo calculamos apar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, Euclides: 3 es 2 por 1, más 1; 2 es 1 por 2, más 0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spejamos el residuo de cada una: 1 es 3 menos 2 por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stituimos hacia atrás, desde el despeje del 1. Ese despeje ya tiene solo el 3 y el 2: no hay nada que sustitui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ódulo 3, el término del 3 desaparece: 2 por menos 1 es congruente con 1. El inverso de 2 es menos 1; para dejarlo entre 0 y 2, le sumamos 3: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ltiplicamos los dos lados por 2: 2 por 1 e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k es 2 más 3 por j; lo sustituimos en la de x, y queda x igual a 67 más 72 por j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x es congruente con 67, módulo 72: otra vez, dos congruencias en un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2 es el mínimo común múltiplo de 6, 8 y 9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solución entre 0 y 71 es 6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emos. 67 entre 6 deja residuo 1; entre 8, residuo 3; y entre 9, residuo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. Al despejar m por k, calculamos el máximo común divisor de los módul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. Si no divide a la diferencia de los residuos, el sistema no tiene solución: las congruencias se contradic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. Si la divide, dividimos todo entre él, y seguimos como siempr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uatro. La solución es única módulo el mínimo común múltiplo de los módulos, no módulo su product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de congruencias con módulos que no son primos relativos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