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Square and multiply. En español: elevar al cuadrado y multiplicar. Es un algoritmo para calcular potencias enormes en aritmética modular, con muy pocas operaciones.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Queremos calcular 6 a la 115, módulo 19. El camino directo sería multiplicar 6 por sí mismo 115 veces.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Pero el resultado es un número de 90 cifras, y llegar hasta él toma 114 multiplicaciones.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algoritmo de square and multiply llega al mismo residuo con apenas una docena de operaciones, y sin salir de números pequeños. Para ver cómo funciona, empecemos con un caso más pequeño.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Calculemos 2 a la 11, módulo 13. Primer paso: escribimos el exponente en binario, es decir, como suma de potencias de 2. 11 es 8 más 2 más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 bits: uno cero uno uno. Debajo de cada bit anotamos su posición, contando desde cero y de derecha a izquierda.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algoritmo empieza con w igual a 1, y recorre los bits de izquierda a derecha.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 cada bit, siempre eleva w al cuadrado: eso es el square. Y si el bit es 1, además lo multiplica por la base: ese es el multiply.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Empezamos por el bit de la izquierda, que es 1. Primero el cuadrado: 1 al cuadrado es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Como el bit es 1, además multiplicamos por la base: 1 por 2 es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la derecha vamos anotando qué potencia llevamos: por ahora, 2 a la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Siguiente bit: 0. Cuadrado: 2 al cuadrado es 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Fíjate en el exponente: elevar al cuadrado lo duplica. En binario, eso es agregarle un cero a la derecha.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Como el bit es 0, no multiplicamos.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Siguiente bit: 1. Cuadrado: 4 al cuadrado es 16, que módulo 13 es 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 como el bit es 1, multiplicamos: 3 por 2 es 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Multiplicar por la base le suma 1 al exponente: ese cero se convierte en un uno.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Último bit: 1. Cuadrado: 6 al cuadrado es 36, que módulo 13 es 10.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 como el bit es 1, multiplicamos: 10 por 2 es 20, que módulo 13 es 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Ya recorrimos todos los bits. El exponente acumulado es 11: los mismos bits que escribimos al comienzo. Entonces el último valor de w es la respuesta: 2 a la 11 es congruente con 7, módulo 13.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 se puede comprobar: 2 a la 11 es 2048, que es 13 por 157, más 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Ahora volvamos al problema grande.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Ahora sí: 6 a la 115, módulo 19. El exponente en binario: 115 es 64 más 32 más 16 más 2 más 1. En bits: uno uno uno cero cero uno uno.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Arrancamos con w igual a 1, y recorremos los bits de izquierda a derecha.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Empezamos por el bit de la izquierda, que es 1. Primero el cuadrado: 1 al cuadrado es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Como el bit es 1, además multiplicamos por la base: 1 por 6 es 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Siguiente bit: 1. Cuadrado: 6 al cuadrado es 36, que módulo 19 es 17.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 como el bit es 1, multiplicamos: 17 por 6 es 102, que módulo 19 es 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Bit 1: 7 al cuadrado es 49, que módulo 19 es 11; y 11 por 6 es 66, que módulo 19 es 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Bit 0: solo el cuadrado. 9 al cuadrado es 81, que módulo 19 es 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Bit 0: solo el cuadrado. 5 al cuadrado es 25, que módulo 19 es 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Bit 1: 6 al cuadrado es 36, que módulo 19 es 17; y 17 por 6 es 102, que módulo 19 es 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 el último bit, 1: 7 al cuadrado es 49, que módulo 19 es 11; y 11 por 6 es 66, que módulo 19 es 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Ya recorrimos todos los bits. El exponente acumulado es 115: los mismos bits que escribimos al comienzo. Entonces el último valor de w es la respuesta: 6 a la 115 es congruente con 9, módulo 19.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Fueron 7 cuadrados y 5 multiplicaciones, en lugar de 114. Y el número más grande que tuvimos que manejar fue 102.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 resumen.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Uno: escribimos el exponente en binario.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Dos: empezamos con w igual a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Tres: por cada bit, de izquierda a derecha, elevamos w al cuadrado y reducimos módulo 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Cuatro: si el bit es 1, además multiplicamos por la base y volvemos a reducir.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 cinco: cuando se acaban los bits, w es la respuesta.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3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Relationship Id="rId3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Relationship Id="rId3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3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Relationship Id="rId3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Relationship Id="rId3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Relationship Id="rId3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Relationship Id="rId3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Relationship Id="rId3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Relationship Id="rId3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Relationship Id="rId3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Relationship Id="rId3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Relationship Id="rId3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Relationship Id="rId3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Relationship Id="rId3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png"/><Relationship Id="rId3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png"/><Relationship Id="rId3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png"/><Relationship Id="rId3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png"/><Relationship Id="rId3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png"/><Relationship Id="rId3" Type="http://schemas.openxmlformats.org/officeDocument/2006/relationships/notesSlide" Target="../notesSlides/notesSlide4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quare and multiply. En español: elevar al cuadrado y multiplicar. Es un algoritmo para calcular potencias enormes en aritmética modular, con muy pocas operacione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Queremos calcular 6 a la 115, módulo 19. El camino directo sería multiplicar 6 por sí mismo 115 vece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ero el resultado es un número de 90 cifras, y llegar hasta él toma 114 multiplicacione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l algoritmo de square and multiply llega al mismo residuo con apenas una docena de operaciones, y sin salir de números pequeños. Para ver cómo funciona, empecemos con un caso más pequeño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alculemos 2 a la 11, módulo 13. Primer paso: escribimos el exponente en binario, es decir, como suma de potencias de 2. 11 es 8 más 2 más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n bits: uno cero uno uno. Debajo de cada bit anotamos su posición, contando desde cero y de derecha a izquierda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l algoritmo empieza con w igual a 1, y recorre los bits de izquierda a derecha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n cada bit, siempre eleva w al cuadrado: eso es el square. Y si el bit es 1, además lo multiplica por la base: ese es el multiply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mpezamos por el bit de la izquierda, que es 1. Primero el cuadrado: 1 al cuadrado es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mo el bit es 1, además multiplicamos por la base: 1 por 2 es 2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 la derecha vamos anotando qué potencia llevamos: por ahora, 2 a la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iguiente bit: 0. Cuadrado: 2 al cuadrado es 4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íjate en el exponente: elevar al cuadrado lo duplica. En binario, eso es agregarle un cero a la derecha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mo el bit es 0, no multiplicamo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iguiente bit: 1. Cuadrado: 4 al cuadrado es 16, que módulo 13 es 3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Y como el bit es 1, multiplicamos: 3 por 2 es 6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ultiplicar por la base le suma 1 al exponente: ese cero se convierte en un uno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Último bit: 1. Cuadrado: 6 al cuadrado es 36, que módulo 13 es 10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Y como el bit es 1, multiplicamos: 10 por 2 es 20, que módulo 13 es 7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Ya recorrimos todos los bits. El exponente acumulado es 11: los mismos bits que escribimos al comienzo. Entonces el último valor de w es la respuesta: 2 a la 11 es congruente con 7, módulo 13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Y se puede comprobar: 2 a la 11 es 2048, que es 13 por 157, más 7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hora volvamos al problema grande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hora sí: 6 a la 115, módulo 19. El exponente en binario: 115 es 64 más 32 más 16 más 2 más 1. En bits: uno uno uno cero cero uno uno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rrancamos con w igual a 1, y recorremos los bits de izquierda a derecha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mpezamos por el bit de la izquierda, que es 1. Primero el cuadrado: 1 al cuadrado es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mo el bit es 1, además multiplicamos por la base: 1 por 6 es 6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iguiente bit: 1. Cuadrado: 6 al cuadrado es 36, que módulo 19 es 17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Y como el bit es 1, multiplicamos: 17 por 6 es 102, que módulo 19 es 7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it 1: 7 al cuadrado es 49, que módulo 19 es 11; y 11 por 6 es 66, que módulo 19 es 9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it 0: solo el cuadrado. 9 al cuadrado es 81, que módulo 19 es 5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it 0: solo el cuadrado. 5 al cuadrado es 25, que módulo 19 es 6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it 1: 6 al cuadrado es 36, que módulo 19 es 17; y 17 por 6 es 102, que módulo 19 es 7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Y el último bit, 1: 7 al cuadrado es 49, que módulo 19 es 11; y 11 por 6 es 66, que módulo 19 es 9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Ya recorrimos todos los bits. El exponente acumulado es 115: los mismos bits que escribimos al comienzo. Entonces el último valor de w es la respuesta: 6 a la 115 es congruente con 9, módulo 19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eron 7 cuadrados y 5 multiplicaciones, en lugar de 114. Y el número más grande que tuvimos que manejar fue 102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n resumen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Uno: escribimos el exponente en binario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os: empezamos con w igual a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res: por cada bit, de izquierda a derecha, elevamos w al cuadrado y reducimos módulo m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uatro: si el bit es 1, además multiplicamos por la base y volvemos a reducir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Y cinco: cuando se acaban los bits, w es la respuesta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Square and Multiply</dc:title>
  <dc:subject/>
  <dc:creator>Daniel Felipe Triviño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es-CO</dc:language>
</cp:coreProperties>
</file>