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teorema del residuo chino. Sirve para resolver sistemas de congruencias: encontrar un número conociendo los residuos que deja al dividirlo entre varios módulos.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Buscamos un número x que cumpla dos condiciones a la vez: al dividirlo entre 5 debe dejar residuo 2, y al dividirlo entre 7 debe dejar residuo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Podríamos buscarlo a mano, entre los números de 0 a 34.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Estos dejan residuo 2 al dividir entre 5; y estos dejan residuo 3 al dividir entre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Solo uno está en los dos grupos: el 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teorema del residuo chino dice que, si los módulos no comparten factores, hay exactamente una solución entre 0 y 34. Y nos da una receta para calcularla sin probar número por número.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Organicemos los datos. De cada congruencia sacamos dos números: el residuo, que llamamos a_i, y el módulo, m_i.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receta funciona porque 5 y 7 no comparten factores: son primos relativos.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 paso: N es el producto de todos los módulos. 5 por 7, que da 35.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 anotamos arriba. La solución que buscamos va a estar entre 0 y 34.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Segundo paso: cada fila necesita su M_i, que es N dividido entre el módulo de esa fila.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M_1 es 35 entre 5, que da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 justo lo que queda del producto al quitar el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M_2 es 35 entre 7, que da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Tercer paso, y el más largo: los inversos. Para cada fila buscamos y_i, el inverso de M_i módulo m_i: un número que, multiplicado por M_i, deje residuo 1 al dividir entre m_i.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Para la primera fila buscamos y_1: 7 por y_1 debe ser congruente con 1, módulo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 hallamos con el algoritmo extendido de Euclides, aplicado a 7 y 5. 7 es igual a 5 por 1, más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Luego, 5 es igual a 2 por 2, más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seguimos igual hasta llegar al residuo cero.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Pasamos residuos y cocientes a la tabla, y arrancamos s y t con la identidad.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Cada valor nuevo es el de dos filas arriba, menos el cociente por el de la fila anterior: 1, menos 1 por 0, da 1; y 0, menos 1 por 1, da menos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completamos el resto de la tabla de la misma manera.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última fila nos da la identidad de Bézout: 7 por menos 2, más 5 por 3, es igual 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Ahora miramos esa igualdad módulo 5. El término 5 por 3 es múltiplo de 5, así que desaparece, y queda 7 por menos 2, congruente con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Entonces menos 2 es un inverso de 7 módulo 5. Para dejarlo entre 0 y 4, le sumamos 5: y_1 es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se puede comprobar: 7 por 3 es 21, que deja residuo 1 al dividir entre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Para la segunda fila necesitamos el inverso de 5 módulo 7. Son los mismos dos números, 7 y 5, así que nos sirve la misma identidad.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Esta vez la miramos módulo 7: ahora desaparece el primer término, y queda 5 por 3, congruente con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Entonces y_2 es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Ya tenemos todos los ingredientes. La solución se arma sumando, fila por fila, el producto de sus tres números: a_i, por y_i, por M_i.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 la primera fila: 2 por 3 por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 la segunda fila: 3 por 3 por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Cada término cumple su propia congruencia y no altera las demás, porque M_i es múltiplo de los otros módulos.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Multiplicamos cada término: 42, y 45.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los sumamos: 87.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87 cumple todas las congruencias, pero no está entre 0 y 34. Último paso: lo reducimos módulo N. Es decir, lo dividimos entre N y nos quedamos con el residuo.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87 es 35 por 2, más 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Entonces la solución es x igual a 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Comprobemos. 17 entre 5 deja residuo 2; y entre 7, residuo 3. Es el mismo 17 que habíamos encontrado buscando a mano.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Segundo ejemplo: tres congruencias.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Ahora un sistema más grande, de 3 congruencias. Lo resolvemos con la misma receta.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Empezamos igual. De cada congruencia sacamos el residuo, que llamamos a_i, y el módulo, m_i.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receta funciona porque 5, 7 y 11 no comparten factores: son primos relativos.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 paso: N es el producto de todos los módulos. 5 por 7 por 11, que da 385.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 anotamos arriba. La solución que buscamos va a estar entre 0 y 384.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Segundo paso: cada fila necesita su M_i, que es N dividido entre el módulo de esa fila.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M_1 es 385 entre 5, que da 77.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 lo mismo que multiplicar los demás módulos: 7 por 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M_2 es 385 entre 7, que da 55.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M_3 es 385 entre 11, que da 35.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Tercer paso: los inversos. Para cada fila, y_i es el inverso de M_i módulo m_i.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Para la primera fila buscamos y_1: 77 por y_1 debe ser congruente con 1, módulo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Usamos el algoritmo extendido de Euclides con 77 y 5. 77 es igual a 5 por 15, más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Luego, 5 es igual a 2 por 2, más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seguimos igual hasta llegar al residuo cero.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Pasamos residuos y cocientes a la tabla, y arrancamos s y t con la identidad.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Calculamos la primera fila nueva: 1, menos 15 por 0, da 1; y 0, menos 15 por 1, da menos 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completamos el resto de la tabla de la misma manera.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última fila nos da la identidad de Bézout: 77 por menos 2, más 5 por 31, es igual 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Módulo 5, el segundo término desaparece, y queda 77 por menos 2, congruente con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menos 2, módulo 5, es 3: ese es y_1.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Para y_2 necesitamos el inverso de 55 módulo 7. Otra vez Euclides, y la tabla extendida.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última fila nos da: 55 por menos 1, más 7 por 8, es igual 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Módulo 7, el segundo término desaparece, y queda 55 por menos 1, congruente con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menos 1, módulo 7, es 6: ese es y_2.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Para y_3 necesitamos el inverso de 35 módulo 11. Otra vez Euclides, y la tabla extendida.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última fila nos da: 35 por menos 5, más 11 por 16, es igual 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Módulo 11, el segundo término desaparece, y queda 35 por menos 5, congruente con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menos 5, módulo 11, es 6: ese es y_3.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Ya tenemos todos los ingredientes. La solución se arma sumando, fila por fila, el producto de sus tres números: a_i, por y_i, por M_i.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 la primera fila: 2 por 3 por 77.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 la segunda fila: 3 por 6 por 55.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 la tercera fila: 10 por 6 por 35.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Multiplicamos cada término: 462, 990, y 2100.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los sumamos: 3552.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3552 cumple todas las congruencias, pero no está entre 0 y 384. Último paso: lo reducimos módulo N. Es decir, lo dividimos entre N y nos quedamos con el residuo.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3552 es 385 por 9, más 87.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Entonces la solución es x igual a 87.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Comprobemos. 87 entre 5 deja residuo 2; entre 7, residuo 3; y entre 11, residuo 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resumen, la receta tiene cinco pasos.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Uno: N es el producto de todos los módulos.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Dos: cada M_i es N dividido entre su módulo.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Tres: cada y_i es el inverso de M_i módulo m_i, y se halla con el algoritmo extendido de Euclides.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Cuatro: sumamos los términos a_i por y_i por M_i.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cinco: reducimos esa suma módulo 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Relationship Id="rId3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Relationship Id="rId3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Relationship Id="rId3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png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png"/><Relationship Id="rId3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Relationship Id="rId3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Relationship Id="rId3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Relationship Id="rId3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3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png"/><Relationship Id="rId3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png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png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png"/><Relationship Id="rId3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png"/><Relationship Id="rId3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png"/><Relationship Id="rId3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png"/><Relationship Id="rId3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pn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pn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png"/><Relationship Id="rId3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5.png"/><Relationship Id="rId3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6.png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7.png"/><Relationship Id="rId3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8.png"/><Relationship Id="rId3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9.png"/><Relationship Id="rId3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0.png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1.png"/><Relationship Id="rId3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2.png"/><Relationship Id="rId3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3.png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4.png"/><Relationship Id="rId3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5.png"/><Relationship Id="rId3" Type="http://schemas.openxmlformats.org/officeDocument/2006/relationships/notesSlide" Target="../notesSlides/notesSlide8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teorema del residuo chino. Sirve para resolver sistemas de congruencias: encontrar un número conociendo los residuos que deja al dividirlo entre varios módul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uscamos un número x que cumpla dos condiciones a la vez: al dividirlo entre 5 debe dejar residuo 2, y al dividirlo entre 7 debe dejar residuo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odríamos buscarlo a mano, entre los números de 0 a 34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stos dejan residuo 2 al dividir entre 5; y estos dejan residuo 3 al dividir entre 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olo uno está en los dos grupos: el 1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teorema del residuo chino dice que, si los módulos no comparten factores, hay exactamente una solución entre 0 y 34. Y nos da una receta para calcularla sin probar número por númer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rganicemos los datos. De cada congruencia sacamos dos números: el residuo, que llamamos a_i, y el módulo, m_i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receta funciona porque 5 y 7 no comparten factores: son primos relativ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mer paso: N es el producto de todos los módulos. 5 por 7, que da 3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 anotamos arriba. La solución que buscamos va a estar entre 0 y 34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gundo paso: cada fila necesita su M_i, que es N dividido entre el módulo de esa fil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_1 es 35 entre 5, que da 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s justo lo que queda del producto al quitar el 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_2 es 35 entre 7, que da 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rcer paso, y el más largo: los inversos. Para cada fila buscamos y_i, el inverso de M_i módulo m_i: un número que, multiplicado por M_i, deje residuo 1 al dividir entre m_i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ra la primera fila buscamos y_1: 7 por y_1 debe ser congruente con 1, módulo 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 hallamos con el algoritmo extendido de Euclides, aplicado a 7 y 5. 7 es igual a 5 por 1, más 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uego, 5 es igual a 2 por 2, má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seguimos igual hasta llegar al residuo cer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samos residuos y cocientes a la tabla, y arrancamos s y t con la identidad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ada valor nuevo es el de dos filas arriba, menos el cociente por el de la fila anterior: 1, menos 1 por 0, da 1; y 0, menos 1 por 1, da meno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completamos el resto de la tabla de la misma maner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última fila nos da la identidad de Bézout: 7 por menos 2, más 5 por 3, es igual a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hora miramos esa igualdad módulo 5. El término 5 por 3 es múltiplo de 5, así que desaparece, y queda 7 por menos 2, congruente con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tonces menos 2 es un inverso de 7 módulo 5. Para dejarlo entre 0 y 4, le sumamos 5: y_1 es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se puede comprobar: 7 por 3 es 21, que deja residuo 1 al dividir entre 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ra la segunda fila necesitamos el inverso de 5 módulo 7. Son los mismos dos números, 7 y 5, así que nos sirve la misma identidad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sta vez la miramos módulo 7: ahora desaparece el primer término, y queda 5 por 3, congruente con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tonces y_2 es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a tenemos todos los ingredientes. La solución se arma sumando, fila por fila, el producto de sus tres números: a_i, por y_i, por M_i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 la primera fila: 2 por 3 por 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 la segunda fila: 3 por 3 por 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ada término cumple su propia congruencia y no altera las demás, porque M_i es múltiplo de los otros módul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ultiplicamos cada término: 42, y 4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los sumamos: 8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87 cumple todas las congruencias, pero no está entre 0 y 34. Último paso: lo reducimos módulo N. Es decir, lo dividimos entre N y nos quedamos con el residu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87 es 35 por 2, más 1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tonces la solución es x igual a 1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mprobemos. 17 entre 5 deja residuo 2; y entre 7, residuo 3. Es el mismo 17 que habíamos encontrado buscando a man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gundo ejemplo: tres congruencia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hora un sistema más grande, de 3 congruencias. Lo resolvemos con la misma recet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mpezamos igual. De cada congruencia sacamos el residuo, que llamamos a_i, y el módulo, m_i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receta funciona porque 5, 7 y 11 no comparten factores: son primos relativ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mer paso: N es el producto de todos los módulos. 5 por 7 por 11, que da 38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 anotamos arriba. La solución que buscamos va a estar entre 0 y 384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gundo paso: cada fila necesita su M_i, que es N dividido entre el módulo de esa fil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_1 es 385 entre 5, que da 7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s lo mismo que multiplicar los demás módulos: 7 por 1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_2 es 385 entre 7, que da 5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_3 es 385 entre 11, que da 3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rcer paso: los inversos. Para cada fila, y_i es el inverso de M_i módulo m_i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ra la primera fila buscamos y_1: 77 por y_1 debe ser congruente con 1, módulo 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samos el algoritmo extendido de Euclides con 77 y 5. 77 es igual a 5 por 15, más 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uego, 5 es igual a 2 por 2, má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seguimos igual hasta llegar al residuo cer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samos residuos y cocientes a la tabla, y arrancamos s y t con la identidad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alculamos la primera fila nueva: 1, menos 15 por 0, da 1; y 0, menos 15 por 1, da menos 1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completamos el resto de la tabla de la misma maner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última fila nos da la identidad de Bézout: 77 por menos 2, más 5 por 31, es igual a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ódulo 5, el segundo término desaparece, y queda 77 por menos 2, congruente con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nos 2, módulo 5, es 3: ese es y_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ra y_2 necesitamos el inverso de 55 módulo 7. Otra vez Euclides, y la tabla extendid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última fila nos da: 55 por menos 1, más 7 por 8, es igual a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ódulo 7, el segundo término desaparece, y queda 55 por menos 1, congruente con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nos 1, módulo 7, es 6: ese es y_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ra y_3 necesitamos el inverso de 35 módulo 11. Otra vez Euclides, y la tabla extendid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última fila nos da: 35 por menos 5, más 11 por 16, es igual a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ódulo 11, el segundo término desaparece, y queda 35 por menos 5, congruente con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nos 5, módulo 11, es 6: ese es y_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a tenemos todos los ingredientes. La solución se arma sumando, fila por fila, el producto de sus tres números: a_i, por y_i, por M_i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 la primera fila: 2 por 3 por 7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 la segunda fila: 3 por 6 por 5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 la tercera fila: 10 por 6 por 3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ultiplicamos cada término: 462, 990, y 2100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los sumamos: 355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552 cumple todas las congruencias, pero no está entre 0 y 384. Último paso: lo reducimos módulo N. Es decir, lo dividimos entre N y nos quedamos con el residu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552 es 385 por 9, más 8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tonces la solución es x igual a 8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mprobemos. 87 entre 5 deja residuo 2; entre 7, residuo 3; y entre 11, residuo 10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resumen, la receta tiene cinco pas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no: N es el producto de todos los módul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os: cada M_i es N dividido entre su módul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es: cada y_i es el inverso de M_i módulo m_i, y se halla con el algoritmo extendido de Euclide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uatro: sumamos los términos a_i por y_i por M_i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cinco: reducimos esa suma módulo 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Teorema del residuo chino</dc:title>
  <dc:subject/>
  <dc:creator>Daniel Felipe Triviño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es-CO</dc:language>
</cp:coreProperties>
</file>