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Sistemas de congruencias, por sustitución. En el video del teorema del residuo chino resolvimos estos sistemas con una receta: N, los M_i y sus inversos. Hoy los resolvemos con otro método, que va juntando las congruencias de dos en 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Retomemos el primer sistema del video del teorema del residuo chino: x deja residuo 2 al dividirlo entre 5, y residuo 3 al dividirlo entre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la receta del teorema encontramos que x es 17. Ahora vamos a llegar a lo mismo por otro camino: sustituyendo.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 convertimos la primera congruencia en una igualdad. Que x deje residuo 2 al dividirlo entre 5 significa que x es 2, más un múltiplo de 5: x es igual a 2 más 5 por k, donde k es algún entero.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la segunda: x debe dejar residuo 3 al dividirlo entre 7. En lugar de x escribimos 2 más 5 por k: 2 más 5 por k es congruente con 3, módulo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Esta congruencia ya tiene una sola incógnita: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Pasamos el 2 al otro lado, restando: 5 por k es congruente con 3 menos 2, que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dejar k solo necesitamos el inverso de 5 módulo 7. Existe, porque 5 y 7 son primos relativos. Lo calculamos aparte, como en el primer video de la serie.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Primero, Euclides: 7 es 5 por 1, más 2; 5 es 2 por 2, más 1; 2 es 1 por 2, más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 el residuo de cada una: 2 es 7 menos 5 por 1; 1 es 5 menos 2 por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Sustituimos hacia atrás, desde el despeje del 1. Reemplazamos el 2 por 7 menos 5 por 1, y agrupamos: el 5 aparece 1 más 1 por 2 veces, que da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7, el término del 7 desaparece: 5 por 3 es congruente con 1. El inverso de 5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Multiplicamos los dos lados por 3. A la izquierda, 3 por 5 es congruente con 1, así que queda k solo. A la derecha, 3 por 1. k es congruente con 3, módulo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 tiene el mismo problema que x al principio: lo conocemos solo módulo 7. Así que también lo escribimos como igualdad: k es igual a 3 más 7 por j, con j entero.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lo sustituimos en la igualdad del principio, la de x: x es 2 más 5 veces todo eso. Multiplicando, x es 17 más 35 por 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 decir: x es congruente con 17, módulo 35. Las dos congruencias se juntaron en una sola. Fíjate en el módulo: 35 es 5 por 7, el mismo N de la receta del teorema.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la solución entre 0 y 34 es 17: la misma que con la receta.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Comprobemos. 17 entre 5 deja residuo 2; y entre 7, residuo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ejemplo: tres congruencias.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el segundo sistema de aquel video, de 3 congruencias.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dos primeras congruencias son el sistema que acabamos de resolver: juntas, equivalen a x congruente con 17, módulo 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Así que las cambiamos por esa sola congruencia, y el sistema queda de dos congruencias. Aplicamos los mismos pasos.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primera, como igualdad: x es 17 más 35 por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sustituimos en la siguiente: 17 más 35 por k, congruente con 10 módulo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Despejamos: 35 por k es congruente con 10 menos 17, que es menos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seguir, reducimos módulo 11, para trabajar con números pequeños. 35 es 11 por 3, más 2: es congruente con 2; y a menos 7 le sumamos 11: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Necesitamos el inverso de 2 módulo 11. Lo calculamos aparte.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Primero, Euclides: 11 es 2 por 5, más 1; 2 es 1 por 2, más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 el residuo de cada una: 1 es 11 menos 2 por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Sustituimos hacia atrás, desde el despeje del 1. Ese despeje ya tiene solo el 11 y el 2: no hay nada que sustituir.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11, el término del 11 desaparece: 2 por menos 5 es congruente con 1. El inverso de 2 es menos 5; para dejarlo entre 0 y 10, le sumamos 11: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Multiplicamos los dos lados por 6: 6 por 4 es 24, que módulo 11 es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 es 2 más 11 por j; lo sustituimos en la de x, y queda x igual a 87 más 385 por 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 es congruente con 87, módulo 385: otra vez, dos congruencias en 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solución entre 0 y 384 es 87.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Comprobemos. 87 entre 5 deja residuo 2; entre 7, residuo 3; y entre 11, residuo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Uno. La primera congruencia se escribe como igualdad: x es a, más m por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Dos. Se sustituye en la siguiente congruencia y se despeja m por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Tres. Se reduce, y se multiplica por el inverso de m, para dejar k solo.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Cuatro. k también se escribe como igualdad y se sustituye: las dos congruencias quedan en una, módulo m por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cinco. Si hay más congruencias, se repite con la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Comparado con la receta del teorema, aquí no calculamos N ni los M_i, y los inversos salen con números más pequeños. Pero los dos métodos necesitan lo mismo: que los módulos sean primos relativos, para que exista el inverso. En el siguiente video vemos qué pasa cuando no lo 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istemas de congruencias, por sustitución. En el video del teorema del residuo chino resolvimos estos sistemas con una receta: N, los M_i y sus inversos. Hoy los resolvemos con otro método, que va juntando las congruencias de dos en d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tomemos el primer sistema del video del teorema del residuo chino: x deja residuo 2 al dividirlo entre 5, y residuo 3 al dividirlo entre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la receta del teorema encontramos que x es 17. Ahora vamos a llegar a lo mismo por otro camino: sustituyend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 convertimos la primera congruencia en una igualdad. Que x deje residuo 2 al dividirlo entre 5 significa que x es 2, más un múltiplo de 5: x es igual a 2 más 5 por k, donde k es algún ent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la segunda: x debe dejar residuo 3 al dividirlo entre 7. En lugar de x escribimos 2 más 5 por k: 2 más 5 por k es congruente con 3, módulo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ta congruencia ya tiene una sola incógnita: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amos el 2 al otro lado, restando: 5 por k es congruente con 3 menos 2, que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dejar k solo necesitamos el inverso de 5 módulo 7. Existe, porque 5 y 7 son primos relativos. Lo calculamos aparte, como en el primer video de la seri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, Euclides: 7 es 5 por 1, más 2; 5 es 2 por 2, más 1; 2 es 1 por 2, más 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 el residuo de cada una: 2 es 7 menos 5 por 1; 1 es 5 menos 2 por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stituimos hacia atrás, desde el despeje del 1. Reemplazamos el 2 por 7 menos 5 por 1, y agrupamos: el 5 aparece 1 más 1 por 2 veces, que da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7, el término del 7 desaparece: 5 por 3 es congruente con 1. El inverso de 5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mos los dos lados por 3. A la izquierda, 3 por 5 es congruente con 1, así que queda k solo. A la derecha, 3 por 1. k es congruente con 3, módulo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 tiene el mismo problema que x al principio: lo conocemos solo módulo 7. Así que también lo escribimos como igualdad: k es igual a 3 más 7 por j, con j ent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o sustituimos en la igualdad del principio, la de x: x es 2 más 5 veces todo eso. Multiplicando, x es 17 más 35 por j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 decir: x es congruente con 17, módulo 35. Las dos congruencias se juntaron en una sola. Fíjate en el módulo: 35 es 5 por 7, el mismo N de la receta del teorem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a solución entre 0 y 34 es 17: la misma que con la recet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emos. 17 entre 5 deja residuo 2; y entre 7, residuo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ejemplo: tres congruenci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el segundo sistema de aquel video, de 3 congruenci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s dos primeras congruencias son el sistema que acabamos de resolver: juntas, equivalen a x congruente con 17, módulo 3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í que las cambiamos por esa sola congruencia, y el sistema queda de dos congruencias. Aplicamos los mismos pas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primera, como igualdad: x es 17 más 35 por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sustituimos en la siguiente: 17 más 35 por k, congruente con 10 módulo 1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: 35 por k es congruente con 10 menos 17, que es menos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ntes de seguir, reducimos módulo 11, para trabajar con números pequeños. 35 es 11 por 3, más 2: es congruente con 2; y a menos 7 le sumamos 11: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cesitamos el inverso de 2 módulo 11. Lo calculamos apar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, Euclides: 11 es 2 por 5, más 1; 2 es 1 por 2, más 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 el residuo de cada una: 1 es 11 menos 2 por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stituimos hacia atrás, desde el despeje del 1. Ese despeje ya tiene solo el 11 y el 2: no hay nada que sustitui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11, el término del 11 desaparece: 2 por menos 5 es congruente con 1. El inverso de 2 es menos 5; para dejarlo entre 0 y 10, le sumamos 11: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mos los dos lados por 6: 6 por 4 es 24, que módulo 11 e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 es 2 más 11 por j; lo sustituimos en la de x, y queda x igual a 87 más 385 por j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x es congruente con 87, módulo 385: otra vez, dos congruencias en un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solución entre 0 y 384 es 8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emos. 87 entre 5 deja residuo 2; entre 7, residuo 3; y entre 11, residuo 1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. La primera congruencia se escribe como igualdad: x es a, más m por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. Se sustituye en la siguiente congruencia y se despeja m por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. Se reduce, y se multiplica por el inverso de m, para dejar k sol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atro. k también se escribe como igualdad y se sustituye: las dos congruencias quedan en una, módulo m por 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inco. Si hay más congruencias, se repite con la siguien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arado con la receta del teorema, aquí no calculamos N ni los M_i, y los inversos salen con números más pequeños. Pero los dos métodos necesitan lo mismo: que los módulos sean primos relativos, para que exista el inverso. En el siguiente video vemos qué pasa cuando no lo so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de congruencias por sustitución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